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9" r:id="rId4"/>
  </p:sldMasterIdLst>
  <p:sldIdLst>
    <p:sldId id="256" r:id="rId5"/>
    <p:sldId id="257" r:id="rId6"/>
    <p:sldId id="260" r:id="rId7"/>
    <p:sldId id="285" r:id="rId8"/>
    <p:sldId id="258" r:id="rId9"/>
    <p:sldId id="262" r:id="rId10"/>
    <p:sldId id="275" r:id="rId11"/>
    <p:sldId id="263" r:id="rId12"/>
    <p:sldId id="264" r:id="rId13"/>
    <p:sldId id="265" r:id="rId14"/>
    <p:sldId id="286" r:id="rId15"/>
    <p:sldId id="267" r:id="rId16"/>
    <p:sldId id="269" r:id="rId17"/>
    <p:sldId id="268" r:id="rId18"/>
    <p:sldId id="271" r:id="rId19"/>
    <p:sldId id="272" r:id="rId20"/>
    <p:sldId id="270" r:id="rId21"/>
    <p:sldId id="300" r:id="rId22"/>
    <p:sldId id="287" r:id="rId23"/>
    <p:sldId id="274" r:id="rId24"/>
    <p:sldId id="276" r:id="rId25"/>
    <p:sldId id="277" r:id="rId26"/>
    <p:sldId id="278" r:id="rId27"/>
    <p:sldId id="288" r:id="rId28"/>
    <p:sldId id="280" r:id="rId29"/>
    <p:sldId id="292" r:id="rId30"/>
    <p:sldId id="281" r:id="rId31"/>
    <p:sldId id="289" r:id="rId32"/>
    <p:sldId id="282" r:id="rId33"/>
    <p:sldId id="290" r:id="rId34"/>
    <p:sldId id="291" r:id="rId35"/>
    <p:sldId id="293" r:id="rId36"/>
    <p:sldId id="294" r:id="rId37"/>
    <p:sldId id="295" r:id="rId38"/>
    <p:sldId id="297" r:id="rId39"/>
    <p:sldId id="296" r:id="rId40"/>
    <p:sldId id="298" r:id="rId41"/>
    <p:sldId id="299" r:id="rId42"/>
    <p:sldId id="28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1DDEB-5D89-4A79-B791-901C5FDE8DB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F632A4-15F3-4133-9FD0-3B8667950254}">
      <dgm:prSet/>
      <dgm:spPr/>
      <dgm:t>
        <a:bodyPr/>
        <a:lstStyle/>
        <a:p>
          <a:r>
            <a:rPr lang="en-US" dirty="0"/>
            <a:t>Balancing values </a:t>
          </a:r>
        </a:p>
        <a:p>
          <a:r>
            <a:rPr lang="en-US" dirty="0"/>
            <a:t>(long-term focus)</a:t>
          </a:r>
        </a:p>
      </dgm:t>
    </dgm:pt>
    <dgm:pt modelId="{2F6D339C-B7BA-4F85-A74D-EE3240A17933}" type="parTrans" cxnId="{9925CA96-D305-4D60-8FBC-6E2D595976AE}">
      <dgm:prSet/>
      <dgm:spPr/>
      <dgm:t>
        <a:bodyPr/>
        <a:lstStyle/>
        <a:p>
          <a:endParaRPr lang="en-US"/>
        </a:p>
      </dgm:t>
    </dgm:pt>
    <dgm:pt modelId="{D011B5D6-7F35-4815-A8DB-B9F7C3002057}" type="sibTrans" cxnId="{9925CA96-D305-4D60-8FBC-6E2D595976AE}">
      <dgm:prSet/>
      <dgm:spPr/>
      <dgm:t>
        <a:bodyPr/>
        <a:lstStyle/>
        <a:p>
          <a:endParaRPr lang="en-US"/>
        </a:p>
      </dgm:t>
    </dgm:pt>
    <dgm:pt modelId="{1528BF63-7714-4F1F-B852-30DAFBDB247D}">
      <dgm:prSet/>
      <dgm:spPr/>
      <dgm:t>
        <a:bodyPr/>
        <a:lstStyle/>
        <a:p>
          <a:r>
            <a:rPr lang="en-US" dirty="0"/>
            <a:t>Prioritizing/Re-calibrating values </a:t>
          </a:r>
        </a:p>
        <a:p>
          <a:r>
            <a:rPr lang="en-US" dirty="0"/>
            <a:t>(short-term corrections)</a:t>
          </a:r>
        </a:p>
      </dgm:t>
    </dgm:pt>
    <dgm:pt modelId="{0DF938BA-D5CF-466E-B042-01128B0733CA}" type="parTrans" cxnId="{85865314-FE01-4E5F-A109-205418D4A826}">
      <dgm:prSet/>
      <dgm:spPr/>
      <dgm:t>
        <a:bodyPr/>
        <a:lstStyle/>
        <a:p>
          <a:endParaRPr lang="en-US"/>
        </a:p>
      </dgm:t>
    </dgm:pt>
    <dgm:pt modelId="{A2042169-9F88-48FF-A441-09F616623A15}" type="sibTrans" cxnId="{85865314-FE01-4E5F-A109-205418D4A826}">
      <dgm:prSet/>
      <dgm:spPr/>
      <dgm:t>
        <a:bodyPr/>
        <a:lstStyle/>
        <a:p>
          <a:endParaRPr lang="en-US"/>
        </a:p>
      </dgm:t>
    </dgm:pt>
    <dgm:pt modelId="{A51DD3E2-654A-4A15-856F-EBCA7B141639}">
      <dgm:prSet/>
      <dgm:spPr/>
      <dgm:t>
        <a:bodyPr/>
        <a:lstStyle/>
        <a:p>
          <a:r>
            <a:rPr lang="en-US" dirty="0"/>
            <a:t>Transcending adversarial values into collaborative ones </a:t>
          </a:r>
        </a:p>
        <a:p>
          <a:r>
            <a:rPr lang="en-US" dirty="0"/>
            <a:t>(short term ideal)</a:t>
          </a:r>
        </a:p>
      </dgm:t>
    </dgm:pt>
    <dgm:pt modelId="{F15CA3FC-ECFC-4D58-9488-2894DA357A6B}" type="parTrans" cxnId="{A3FF5D44-A745-4784-B4D1-73999B804D85}">
      <dgm:prSet/>
      <dgm:spPr/>
      <dgm:t>
        <a:bodyPr/>
        <a:lstStyle/>
        <a:p>
          <a:endParaRPr lang="en-US"/>
        </a:p>
      </dgm:t>
    </dgm:pt>
    <dgm:pt modelId="{D60D5E4F-155C-4619-8E62-91BA88D160EB}" type="sibTrans" cxnId="{A3FF5D44-A745-4784-B4D1-73999B804D85}">
      <dgm:prSet/>
      <dgm:spPr/>
      <dgm:t>
        <a:bodyPr/>
        <a:lstStyle/>
        <a:p>
          <a:endParaRPr lang="en-US"/>
        </a:p>
      </dgm:t>
    </dgm:pt>
    <dgm:pt modelId="{37C1CDC1-523F-4E74-841C-C45F1CFF5865}" type="pres">
      <dgm:prSet presAssocID="{21F1DDEB-5D89-4A79-B791-901C5FDE8DB1}" presName="root" presStyleCnt="0">
        <dgm:presLayoutVars>
          <dgm:dir/>
          <dgm:resizeHandles val="exact"/>
        </dgm:presLayoutVars>
      </dgm:prSet>
      <dgm:spPr/>
    </dgm:pt>
    <dgm:pt modelId="{4A950F6B-7CC3-4F14-884B-64103B397BA0}" type="pres">
      <dgm:prSet presAssocID="{50F632A4-15F3-4133-9FD0-3B8667950254}" presName="compNode" presStyleCnt="0"/>
      <dgm:spPr/>
    </dgm:pt>
    <dgm:pt modelId="{150EDC09-4976-460C-AD24-B4747D9E0F63}" type="pres">
      <dgm:prSet presAssocID="{50F632A4-15F3-4133-9FD0-3B86679502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B3FF601-35EE-4B6C-9B38-4C89FD4BC0BE}" type="pres">
      <dgm:prSet presAssocID="{50F632A4-15F3-4133-9FD0-3B8667950254}" presName="spaceRect" presStyleCnt="0"/>
      <dgm:spPr/>
    </dgm:pt>
    <dgm:pt modelId="{DDB03202-8319-4B4B-86A2-96497CB4591D}" type="pres">
      <dgm:prSet presAssocID="{50F632A4-15F3-4133-9FD0-3B8667950254}" presName="textRect" presStyleLbl="revTx" presStyleIdx="0" presStyleCnt="3">
        <dgm:presLayoutVars>
          <dgm:chMax val="1"/>
          <dgm:chPref val="1"/>
        </dgm:presLayoutVars>
      </dgm:prSet>
      <dgm:spPr/>
    </dgm:pt>
    <dgm:pt modelId="{6A96A37A-6479-4DAF-8D58-E1E57F29F785}" type="pres">
      <dgm:prSet presAssocID="{D011B5D6-7F35-4815-A8DB-B9F7C3002057}" presName="sibTrans" presStyleCnt="0"/>
      <dgm:spPr/>
    </dgm:pt>
    <dgm:pt modelId="{F30D76DE-3175-4802-AF78-6CF151317AE0}" type="pres">
      <dgm:prSet presAssocID="{1528BF63-7714-4F1F-B852-30DAFBDB247D}" presName="compNode" presStyleCnt="0"/>
      <dgm:spPr/>
    </dgm:pt>
    <dgm:pt modelId="{85DB6338-7B4D-43F1-983D-1991166C2870}" type="pres">
      <dgm:prSet presAssocID="{1528BF63-7714-4F1F-B852-30DAFBDB247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ject"/>
        </a:ext>
      </dgm:extLst>
    </dgm:pt>
    <dgm:pt modelId="{7A0970FC-CC7C-42DE-AF1A-52558C484684}" type="pres">
      <dgm:prSet presAssocID="{1528BF63-7714-4F1F-B852-30DAFBDB247D}" presName="spaceRect" presStyleCnt="0"/>
      <dgm:spPr/>
    </dgm:pt>
    <dgm:pt modelId="{99E6A24E-4A0B-4B8B-8396-59AFA312EAE0}" type="pres">
      <dgm:prSet presAssocID="{1528BF63-7714-4F1F-B852-30DAFBDB247D}" presName="textRect" presStyleLbl="revTx" presStyleIdx="1" presStyleCnt="3">
        <dgm:presLayoutVars>
          <dgm:chMax val="1"/>
          <dgm:chPref val="1"/>
        </dgm:presLayoutVars>
      </dgm:prSet>
      <dgm:spPr/>
    </dgm:pt>
    <dgm:pt modelId="{A18E636E-FC23-44D6-8D6D-FDA7B77C2AAC}" type="pres">
      <dgm:prSet presAssocID="{A2042169-9F88-48FF-A441-09F616623A15}" presName="sibTrans" presStyleCnt="0"/>
      <dgm:spPr/>
    </dgm:pt>
    <dgm:pt modelId="{8495D721-FB20-465C-BB17-A59373EB4E96}" type="pres">
      <dgm:prSet presAssocID="{A51DD3E2-654A-4A15-856F-EBCA7B141639}" presName="compNode" presStyleCnt="0"/>
      <dgm:spPr/>
    </dgm:pt>
    <dgm:pt modelId="{5538F4A2-2FE1-4278-A56C-2AC433C9E77D}" type="pres">
      <dgm:prSet presAssocID="{A51DD3E2-654A-4A15-856F-EBCA7B14163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1FBC9537-18F7-47FA-9206-ED5D2AC09064}" type="pres">
      <dgm:prSet presAssocID="{A51DD3E2-654A-4A15-856F-EBCA7B141639}" presName="spaceRect" presStyleCnt="0"/>
      <dgm:spPr/>
    </dgm:pt>
    <dgm:pt modelId="{A6826747-E29A-45BB-BBC2-1F42CA1294F2}" type="pres">
      <dgm:prSet presAssocID="{A51DD3E2-654A-4A15-856F-EBCA7B14163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5865314-FE01-4E5F-A109-205418D4A826}" srcId="{21F1DDEB-5D89-4A79-B791-901C5FDE8DB1}" destId="{1528BF63-7714-4F1F-B852-30DAFBDB247D}" srcOrd="1" destOrd="0" parTransId="{0DF938BA-D5CF-466E-B042-01128B0733CA}" sibTransId="{A2042169-9F88-48FF-A441-09F616623A15}"/>
    <dgm:cxn modelId="{A3FF5D44-A745-4784-B4D1-73999B804D85}" srcId="{21F1DDEB-5D89-4A79-B791-901C5FDE8DB1}" destId="{A51DD3E2-654A-4A15-856F-EBCA7B141639}" srcOrd="2" destOrd="0" parTransId="{F15CA3FC-ECFC-4D58-9488-2894DA357A6B}" sibTransId="{D60D5E4F-155C-4619-8E62-91BA88D160EB}"/>
    <dgm:cxn modelId="{C63A8F4B-8631-4D04-AD2F-E973AF85FD62}" type="presOf" srcId="{1528BF63-7714-4F1F-B852-30DAFBDB247D}" destId="{99E6A24E-4A0B-4B8B-8396-59AFA312EAE0}" srcOrd="0" destOrd="0" presId="urn:microsoft.com/office/officeart/2018/2/layout/IconLabelList"/>
    <dgm:cxn modelId="{DF898D8D-6A16-4DE4-98C9-8FD56F5DBDBE}" type="presOf" srcId="{50F632A4-15F3-4133-9FD0-3B8667950254}" destId="{DDB03202-8319-4B4B-86A2-96497CB4591D}" srcOrd="0" destOrd="0" presId="urn:microsoft.com/office/officeart/2018/2/layout/IconLabelList"/>
    <dgm:cxn modelId="{9925CA96-D305-4D60-8FBC-6E2D595976AE}" srcId="{21F1DDEB-5D89-4A79-B791-901C5FDE8DB1}" destId="{50F632A4-15F3-4133-9FD0-3B8667950254}" srcOrd="0" destOrd="0" parTransId="{2F6D339C-B7BA-4F85-A74D-EE3240A17933}" sibTransId="{D011B5D6-7F35-4815-A8DB-B9F7C3002057}"/>
    <dgm:cxn modelId="{2F01D5C8-754D-4A2C-8924-758BCF49D001}" type="presOf" srcId="{A51DD3E2-654A-4A15-856F-EBCA7B141639}" destId="{A6826747-E29A-45BB-BBC2-1F42CA1294F2}" srcOrd="0" destOrd="0" presId="urn:microsoft.com/office/officeart/2018/2/layout/IconLabelList"/>
    <dgm:cxn modelId="{984848DF-E4B9-4338-8F1D-D80D2E46E82E}" type="presOf" srcId="{21F1DDEB-5D89-4A79-B791-901C5FDE8DB1}" destId="{37C1CDC1-523F-4E74-841C-C45F1CFF5865}" srcOrd="0" destOrd="0" presId="urn:microsoft.com/office/officeart/2018/2/layout/IconLabelList"/>
    <dgm:cxn modelId="{D0BEB125-7393-4503-B4F6-EE3D93D0D611}" type="presParOf" srcId="{37C1CDC1-523F-4E74-841C-C45F1CFF5865}" destId="{4A950F6B-7CC3-4F14-884B-64103B397BA0}" srcOrd="0" destOrd="0" presId="urn:microsoft.com/office/officeart/2018/2/layout/IconLabelList"/>
    <dgm:cxn modelId="{414E449A-AF75-4113-BCFC-4F0410B874E7}" type="presParOf" srcId="{4A950F6B-7CC3-4F14-884B-64103B397BA0}" destId="{150EDC09-4976-460C-AD24-B4747D9E0F63}" srcOrd="0" destOrd="0" presId="urn:microsoft.com/office/officeart/2018/2/layout/IconLabelList"/>
    <dgm:cxn modelId="{AEACD121-373C-4705-8C71-87F19D06B291}" type="presParOf" srcId="{4A950F6B-7CC3-4F14-884B-64103B397BA0}" destId="{DB3FF601-35EE-4B6C-9B38-4C89FD4BC0BE}" srcOrd="1" destOrd="0" presId="urn:microsoft.com/office/officeart/2018/2/layout/IconLabelList"/>
    <dgm:cxn modelId="{A75553D2-2855-4870-8DF2-0796102417D0}" type="presParOf" srcId="{4A950F6B-7CC3-4F14-884B-64103B397BA0}" destId="{DDB03202-8319-4B4B-86A2-96497CB4591D}" srcOrd="2" destOrd="0" presId="urn:microsoft.com/office/officeart/2018/2/layout/IconLabelList"/>
    <dgm:cxn modelId="{707A9839-12DB-4B65-B48C-52228D2D3E00}" type="presParOf" srcId="{37C1CDC1-523F-4E74-841C-C45F1CFF5865}" destId="{6A96A37A-6479-4DAF-8D58-E1E57F29F785}" srcOrd="1" destOrd="0" presId="urn:microsoft.com/office/officeart/2018/2/layout/IconLabelList"/>
    <dgm:cxn modelId="{463B45AE-0113-4642-AA29-D59FCB4472B9}" type="presParOf" srcId="{37C1CDC1-523F-4E74-841C-C45F1CFF5865}" destId="{F30D76DE-3175-4802-AF78-6CF151317AE0}" srcOrd="2" destOrd="0" presId="urn:microsoft.com/office/officeart/2018/2/layout/IconLabelList"/>
    <dgm:cxn modelId="{17E719B7-0C5D-4D5C-A2DF-399133F16739}" type="presParOf" srcId="{F30D76DE-3175-4802-AF78-6CF151317AE0}" destId="{85DB6338-7B4D-43F1-983D-1991166C2870}" srcOrd="0" destOrd="0" presId="urn:microsoft.com/office/officeart/2018/2/layout/IconLabelList"/>
    <dgm:cxn modelId="{AC1B67A6-8198-44C5-8F4E-85B7C57E6BB7}" type="presParOf" srcId="{F30D76DE-3175-4802-AF78-6CF151317AE0}" destId="{7A0970FC-CC7C-42DE-AF1A-52558C484684}" srcOrd="1" destOrd="0" presId="urn:microsoft.com/office/officeart/2018/2/layout/IconLabelList"/>
    <dgm:cxn modelId="{91D182C0-B6D8-4BF7-BCCC-FD02F7B12CDE}" type="presParOf" srcId="{F30D76DE-3175-4802-AF78-6CF151317AE0}" destId="{99E6A24E-4A0B-4B8B-8396-59AFA312EAE0}" srcOrd="2" destOrd="0" presId="urn:microsoft.com/office/officeart/2018/2/layout/IconLabelList"/>
    <dgm:cxn modelId="{093D73A0-9D90-49E2-9554-428AC6D98605}" type="presParOf" srcId="{37C1CDC1-523F-4E74-841C-C45F1CFF5865}" destId="{A18E636E-FC23-44D6-8D6D-FDA7B77C2AAC}" srcOrd="3" destOrd="0" presId="urn:microsoft.com/office/officeart/2018/2/layout/IconLabelList"/>
    <dgm:cxn modelId="{BD511F2E-5846-4F11-843E-F55F4D43F553}" type="presParOf" srcId="{37C1CDC1-523F-4E74-841C-C45F1CFF5865}" destId="{8495D721-FB20-465C-BB17-A59373EB4E96}" srcOrd="4" destOrd="0" presId="urn:microsoft.com/office/officeart/2018/2/layout/IconLabelList"/>
    <dgm:cxn modelId="{084DBA6D-6709-4B3C-A96C-6599DF7C4F50}" type="presParOf" srcId="{8495D721-FB20-465C-BB17-A59373EB4E96}" destId="{5538F4A2-2FE1-4278-A56C-2AC433C9E77D}" srcOrd="0" destOrd="0" presId="urn:microsoft.com/office/officeart/2018/2/layout/IconLabelList"/>
    <dgm:cxn modelId="{37F2B372-EB4C-4E21-B306-CE7F0626D202}" type="presParOf" srcId="{8495D721-FB20-465C-BB17-A59373EB4E96}" destId="{1FBC9537-18F7-47FA-9206-ED5D2AC09064}" srcOrd="1" destOrd="0" presId="urn:microsoft.com/office/officeart/2018/2/layout/IconLabelList"/>
    <dgm:cxn modelId="{ED9FBFA5-6703-4E13-9568-25F6FF4EE1A9}" type="presParOf" srcId="{8495D721-FB20-465C-BB17-A59373EB4E96}" destId="{A6826747-E29A-45BB-BBC2-1F42CA1294F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55419A-12A9-4868-B78C-E83A5028DED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A88CD9-C9F5-433D-BC1F-ABDD1C2E6DC0}">
      <dgm:prSet/>
      <dgm:spPr/>
      <dgm:t>
        <a:bodyPr/>
        <a:lstStyle/>
        <a:p>
          <a:r>
            <a:rPr lang="en-US"/>
            <a:t>We learn how to meet people where they are in terms of the problem.</a:t>
          </a:r>
        </a:p>
      </dgm:t>
    </dgm:pt>
    <dgm:pt modelId="{50FCE86A-2E3B-4740-9F63-573EAC8C9F44}" type="parTrans" cxnId="{D0C81C16-5B51-40FD-A49E-891F7B910A33}">
      <dgm:prSet/>
      <dgm:spPr/>
      <dgm:t>
        <a:bodyPr/>
        <a:lstStyle/>
        <a:p>
          <a:endParaRPr lang="en-US"/>
        </a:p>
      </dgm:t>
    </dgm:pt>
    <dgm:pt modelId="{AFD37FB0-81E9-48E3-AB32-F5BE3C0E8A90}" type="sibTrans" cxnId="{D0C81C16-5B51-40FD-A49E-891F7B910A33}">
      <dgm:prSet/>
      <dgm:spPr/>
      <dgm:t>
        <a:bodyPr/>
        <a:lstStyle/>
        <a:p>
          <a:endParaRPr lang="en-US"/>
        </a:p>
      </dgm:t>
    </dgm:pt>
    <dgm:pt modelId="{13CCE03D-7DC8-4577-859C-BB611BDC5FA7}">
      <dgm:prSet/>
      <dgm:spPr/>
      <dgm:t>
        <a:bodyPr/>
        <a:lstStyle/>
        <a:p>
          <a:r>
            <a:rPr lang="en-US" dirty="0"/>
            <a:t>We gain a better a sense of when it will be productive to dialogue and when it will not be productive.</a:t>
          </a:r>
        </a:p>
      </dgm:t>
    </dgm:pt>
    <dgm:pt modelId="{1F483C9D-B3F3-435C-857B-95EF3ADBDAC6}" type="parTrans" cxnId="{4A98F508-8F00-41E6-BB3B-957B72667F01}">
      <dgm:prSet/>
      <dgm:spPr/>
      <dgm:t>
        <a:bodyPr/>
        <a:lstStyle/>
        <a:p>
          <a:endParaRPr lang="en-US"/>
        </a:p>
      </dgm:t>
    </dgm:pt>
    <dgm:pt modelId="{9B3FEAA0-3AD5-4EF4-B45D-AFDA662EDC8A}" type="sibTrans" cxnId="{4A98F508-8F00-41E6-BB3B-957B72667F01}">
      <dgm:prSet/>
      <dgm:spPr/>
      <dgm:t>
        <a:bodyPr/>
        <a:lstStyle/>
        <a:p>
          <a:endParaRPr lang="en-US"/>
        </a:p>
      </dgm:t>
    </dgm:pt>
    <dgm:pt modelId="{F3BE395C-C816-417E-9033-59FE58E20A82}">
      <dgm:prSet/>
      <dgm:spPr/>
      <dgm:t>
        <a:bodyPr/>
        <a:lstStyle/>
        <a:p>
          <a:r>
            <a:rPr lang="en-US" dirty="0"/>
            <a:t>We shift away from less productive questions about who has an authentic role in the problem to more productive questions such as, “How do I have an authentic role in this problem?”</a:t>
          </a:r>
        </a:p>
      </dgm:t>
    </dgm:pt>
    <dgm:pt modelId="{C9C5EF69-B3D1-443A-AE79-69EFF88E4B08}" type="parTrans" cxnId="{874272A5-CD38-481F-9F8C-2BDF4F08F852}">
      <dgm:prSet/>
      <dgm:spPr/>
      <dgm:t>
        <a:bodyPr/>
        <a:lstStyle/>
        <a:p>
          <a:endParaRPr lang="en-US"/>
        </a:p>
      </dgm:t>
    </dgm:pt>
    <dgm:pt modelId="{8B61F6C7-51C7-4299-9A29-71BC6EEA8FA7}" type="sibTrans" cxnId="{874272A5-CD38-481F-9F8C-2BDF4F08F852}">
      <dgm:prSet/>
      <dgm:spPr/>
      <dgm:t>
        <a:bodyPr/>
        <a:lstStyle/>
        <a:p>
          <a:endParaRPr lang="en-US"/>
        </a:p>
      </dgm:t>
    </dgm:pt>
    <dgm:pt modelId="{9BA427FE-F901-4D3D-8EC6-7A486E539E6A}">
      <dgm:prSet/>
      <dgm:spPr/>
      <dgm:t>
        <a:bodyPr/>
        <a:lstStyle/>
        <a:p>
          <a:r>
            <a:rPr lang="en-US" dirty="0"/>
            <a:t>Participants leave feeling heard and empowered.</a:t>
          </a:r>
        </a:p>
      </dgm:t>
    </dgm:pt>
    <dgm:pt modelId="{0D8F2F9D-2849-4F9A-98C8-275211CED542}" type="parTrans" cxnId="{971958C1-C7B7-4BBE-94AC-3811278DD2EE}">
      <dgm:prSet/>
      <dgm:spPr/>
      <dgm:t>
        <a:bodyPr/>
        <a:lstStyle/>
        <a:p>
          <a:endParaRPr lang="en-US"/>
        </a:p>
      </dgm:t>
    </dgm:pt>
    <dgm:pt modelId="{CD67449A-3BEF-4F94-81B7-0B2B631E2F6E}" type="sibTrans" cxnId="{971958C1-C7B7-4BBE-94AC-3811278DD2EE}">
      <dgm:prSet/>
      <dgm:spPr/>
      <dgm:t>
        <a:bodyPr/>
        <a:lstStyle/>
        <a:p>
          <a:endParaRPr lang="en-US"/>
        </a:p>
      </dgm:t>
    </dgm:pt>
    <dgm:pt modelId="{42F6D505-C2FB-224F-A71D-ECD4B468EF6C}" type="pres">
      <dgm:prSet presAssocID="{6655419A-12A9-4868-B78C-E83A5028DEDB}" presName="linear" presStyleCnt="0">
        <dgm:presLayoutVars>
          <dgm:animLvl val="lvl"/>
          <dgm:resizeHandles val="exact"/>
        </dgm:presLayoutVars>
      </dgm:prSet>
      <dgm:spPr/>
    </dgm:pt>
    <dgm:pt modelId="{BC34B6FF-F500-394B-8B53-40CE82610823}" type="pres">
      <dgm:prSet presAssocID="{01A88CD9-C9F5-433D-BC1F-ABDD1C2E6DC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B8A3FFE-5026-A540-A8B8-1BB96FFF96FE}" type="pres">
      <dgm:prSet presAssocID="{AFD37FB0-81E9-48E3-AB32-F5BE3C0E8A90}" presName="spacer" presStyleCnt="0"/>
      <dgm:spPr/>
    </dgm:pt>
    <dgm:pt modelId="{959B5BBB-D657-C842-87C4-4FF30C749261}" type="pres">
      <dgm:prSet presAssocID="{13CCE03D-7DC8-4577-859C-BB611BDC5F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E343091-F8AE-E347-A0A4-840281B8BAEB}" type="pres">
      <dgm:prSet presAssocID="{9B3FEAA0-3AD5-4EF4-B45D-AFDA662EDC8A}" presName="spacer" presStyleCnt="0"/>
      <dgm:spPr/>
    </dgm:pt>
    <dgm:pt modelId="{C5ADD920-B993-6D4E-B902-FAB8219D43AA}" type="pres">
      <dgm:prSet presAssocID="{F3BE395C-C816-417E-9033-59FE58E20A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AD4090-9646-564C-8A5A-A92E56B33725}" type="pres">
      <dgm:prSet presAssocID="{8B61F6C7-51C7-4299-9A29-71BC6EEA8FA7}" presName="spacer" presStyleCnt="0"/>
      <dgm:spPr/>
    </dgm:pt>
    <dgm:pt modelId="{0FEB6A3D-BCA1-854F-8C50-A86CF52740B9}" type="pres">
      <dgm:prSet presAssocID="{9BA427FE-F901-4D3D-8EC6-7A486E539E6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A98F508-8F00-41E6-BB3B-957B72667F01}" srcId="{6655419A-12A9-4868-B78C-E83A5028DEDB}" destId="{13CCE03D-7DC8-4577-859C-BB611BDC5FA7}" srcOrd="1" destOrd="0" parTransId="{1F483C9D-B3F3-435C-857B-95EF3ADBDAC6}" sibTransId="{9B3FEAA0-3AD5-4EF4-B45D-AFDA662EDC8A}"/>
    <dgm:cxn modelId="{D0C81C16-5B51-40FD-A49E-891F7B910A33}" srcId="{6655419A-12A9-4868-B78C-E83A5028DEDB}" destId="{01A88CD9-C9F5-433D-BC1F-ABDD1C2E6DC0}" srcOrd="0" destOrd="0" parTransId="{50FCE86A-2E3B-4740-9F63-573EAC8C9F44}" sibTransId="{AFD37FB0-81E9-48E3-AB32-F5BE3C0E8A90}"/>
    <dgm:cxn modelId="{BAF7DA22-162C-A146-80A0-C8192157E986}" type="presOf" srcId="{13CCE03D-7DC8-4577-859C-BB611BDC5FA7}" destId="{959B5BBB-D657-C842-87C4-4FF30C749261}" srcOrd="0" destOrd="0" presId="urn:microsoft.com/office/officeart/2005/8/layout/vList2"/>
    <dgm:cxn modelId="{D2A72B79-FD08-0F42-86EB-1501943BB3FD}" type="presOf" srcId="{01A88CD9-C9F5-433D-BC1F-ABDD1C2E6DC0}" destId="{BC34B6FF-F500-394B-8B53-40CE82610823}" srcOrd="0" destOrd="0" presId="urn:microsoft.com/office/officeart/2005/8/layout/vList2"/>
    <dgm:cxn modelId="{874272A5-CD38-481F-9F8C-2BDF4F08F852}" srcId="{6655419A-12A9-4868-B78C-E83A5028DEDB}" destId="{F3BE395C-C816-417E-9033-59FE58E20A82}" srcOrd="2" destOrd="0" parTransId="{C9C5EF69-B3D1-443A-AE79-69EFF88E4B08}" sibTransId="{8B61F6C7-51C7-4299-9A29-71BC6EEA8FA7}"/>
    <dgm:cxn modelId="{47FEB9A7-F73B-4A46-922D-4000AD810696}" type="presOf" srcId="{9BA427FE-F901-4D3D-8EC6-7A486E539E6A}" destId="{0FEB6A3D-BCA1-854F-8C50-A86CF52740B9}" srcOrd="0" destOrd="0" presId="urn:microsoft.com/office/officeart/2005/8/layout/vList2"/>
    <dgm:cxn modelId="{971958C1-C7B7-4BBE-94AC-3811278DD2EE}" srcId="{6655419A-12A9-4868-B78C-E83A5028DEDB}" destId="{9BA427FE-F901-4D3D-8EC6-7A486E539E6A}" srcOrd="3" destOrd="0" parTransId="{0D8F2F9D-2849-4F9A-98C8-275211CED542}" sibTransId="{CD67449A-3BEF-4F94-81B7-0B2B631E2F6E}"/>
    <dgm:cxn modelId="{881CE8C6-8DA3-B043-8198-977DBE8B5DBF}" type="presOf" srcId="{6655419A-12A9-4868-B78C-E83A5028DEDB}" destId="{42F6D505-C2FB-224F-A71D-ECD4B468EF6C}" srcOrd="0" destOrd="0" presId="urn:microsoft.com/office/officeart/2005/8/layout/vList2"/>
    <dgm:cxn modelId="{50203FFB-37D8-AC4A-B567-276484857A27}" type="presOf" srcId="{F3BE395C-C816-417E-9033-59FE58E20A82}" destId="{C5ADD920-B993-6D4E-B902-FAB8219D43AA}" srcOrd="0" destOrd="0" presId="urn:microsoft.com/office/officeart/2005/8/layout/vList2"/>
    <dgm:cxn modelId="{6239DC8E-D19D-264F-8464-F77FA6CFC9B1}" type="presParOf" srcId="{42F6D505-C2FB-224F-A71D-ECD4B468EF6C}" destId="{BC34B6FF-F500-394B-8B53-40CE82610823}" srcOrd="0" destOrd="0" presId="urn:microsoft.com/office/officeart/2005/8/layout/vList2"/>
    <dgm:cxn modelId="{84F10DEB-1317-8C4E-864F-D32D72079646}" type="presParOf" srcId="{42F6D505-C2FB-224F-A71D-ECD4B468EF6C}" destId="{1B8A3FFE-5026-A540-A8B8-1BB96FFF96FE}" srcOrd="1" destOrd="0" presId="urn:microsoft.com/office/officeart/2005/8/layout/vList2"/>
    <dgm:cxn modelId="{76A82586-F2E8-464C-9381-34FAA4C0448E}" type="presParOf" srcId="{42F6D505-C2FB-224F-A71D-ECD4B468EF6C}" destId="{959B5BBB-D657-C842-87C4-4FF30C749261}" srcOrd="2" destOrd="0" presId="urn:microsoft.com/office/officeart/2005/8/layout/vList2"/>
    <dgm:cxn modelId="{8FA83998-4D5B-F440-88EB-63EF611E7F0B}" type="presParOf" srcId="{42F6D505-C2FB-224F-A71D-ECD4B468EF6C}" destId="{4E343091-F8AE-E347-A0A4-840281B8BAEB}" srcOrd="3" destOrd="0" presId="urn:microsoft.com/office/officeart/2005/8/layout/vList2"/>
    <dgm:cxn modelId="{383F8F72-03A3-1548-8DC6-42EB133FFB07}" type="presParOf" srcId="{42F6D505-C2FB-224F-A71D-ECD4B468EF6C}" destId="{C5ADD920-B993-6D4E-B902-FAB8219D43AA}" srcOrd="4" destOrd="0" presId="urn:microsoft.com/office/officeart/2005/8/layout/vList2"/>
    <dgm:cxn modelId="{47ADCB91-653B-4B43-A288-B824362E193F}" type="presParOf" srcId="{42F6D505-C2FB-224F-A71D-ECD4B468EF6C}" destId="{E2AD4090-9646-564C-8A5A-A92E56B33725}" srcOrd="5" destOrd="0" presId="urn:microsoft.com/office/officeart/2005/8/layout/vList2"/>
    <dgm:cxn modelId="{D3E602A5-5ABD-8645-997B-71E328939725}" type="presParOf" srcId="{42F6D505-C2FB-224F-A71D-ECD4B468EF6C}" destId="{0FEB6A3D-BCA1-854F-8C50-A86CF52740B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1FF1B6-F39F-45FF-8F80-1ECBC5997FA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F3D0A9-623C-4DEF-BD73-1BCDCACD275D}">
      <dgm:prSet/>
      <dgm:spPr/>
      <dgm:t>
        <a:bodyPr/>
        <a:lstStyle/>
        <a:p>
          <a:pPr>
            <a:defRPr b="1"/>
          </a:pPr>
          <a:r>
            <a:rPr lang="en-US"/>
            <a:t>Help participants think about their purpose before diving into dialogue.</a:t>
          </a:r>
        </a:p>
      </dgm:t>
    </dgm:pt>
    <dgm:pt modelId="{5207F150-B24C-4558-8216-F999A125CE8F}" type="parTrans" cxnId="{BC0A0F9F-1A9D-4FD5-9DDE-6EA4EFC49697}">
      <dgm:prSet/>
      <dgm:spPr/>
      <dgm:t>
        <a:bodyPr/>
        <a:lstStyle/>
        <a:p>
          <a:endParaRPr lang="en-US"/>
        </a:p>
      </dgm:t>
    </dgm:pt>
    <dgm:pt modelId="{47AD9F45-4C19-4C18-89D4-EB601D76DFC4}" type="sibTrans" cxnId="{BC0A0F9F-1A9D-4FD5-9DDE-6EA4EFC4969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25ACB5F-94B4-4426-8495-AC0E480EE04C}">
      <dgm:prSet/>
      <dgm:spPr/>
      <dgm:t>
        <a:bodyPr/>
        <a:lstStyle/>
        <a:p>
          <a:pPr>
            <a:defRPr b="1"/>
          </a:pPr>
          <a:r>
            <a:rPr lang="en-US"/>
            <a:t>Construct Ground Rules for Discussion</a:t>
          </a:r>
        </a:p>
      </dgm:t>
    </dgm:pt>
    <dgm:pt modelId="{49B20F97-3646-4A36-88C4-A674C46788E7}" type="parTrans" cxnId="{4A7E63BC-05BF-4707-93F5-4D379AEEC890}">
      <dgm:prSet/>
      <dgm:spPr/>
      <dgm:t>
        <a:bodyPr/>
        <a:lstStyle/>
        <a:p>
          <a:endParaRPr lang="en-US"/>
        </a:p>
      </dgm:t>
    </dgm:pt>
    <dgm:pt modelId="{9821F1E1-203E-4A69-8256-7CA7208DA543}" type="sibTrans" cxnId="{4A7E63BC-05BF-4707-93F5-4D379AEEC89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E9BA7FE-91B5-40B2-9FBD-031B8274A297}">
      <dgm:prSet/>
      <dgm:spPr/>
      <dgm:t>
        <a:bodyPr/>
        <a:lstStyle/>
        <a:p>
          <a:pPr>
            <a:defRPr b="1"/>
          </a:pPr>
          <a:r>
            <a:rPr lang="en-US"/>
            <a:t>Identify objectives</a:t>
          </a:r>
        </a:p>
      </dgm:t>
    </dgm:pt>
    <dgm:pt modelId="{E6B935F9-0CB5-4B76-8B70-675C1D53586D}" type="parTrans" cxnId="{350163BD-8B5E-44C6-9CA1-65DBCD00E49B}">
      <dgm:prSet/>
      <dgm:spPr/>
      <dgm:t>
        <a:bodyPr/>
        <a:lstStyle/>
        <a:p>
          <a:endParaRPr lang="en-US"/>
        </a:p>
      </dgm:t>
    </dgm:pt>
    <dgm:pt modelId="{2157CBBE-488E-44D9-BF53-1AD6750F4AD1}" type="sibTrans" cxnId="{350163BD-8B5E-44C6-9CA1-65DBCD00E49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CE39453-EFDE-46F6-9337-DE23591B0F6A}">
      <dgm:prSet/>
      <dgm:spPr/>
      <dgm:t>
        <a:bodyPr/>
        <a:lstStyle/>
        <a:p>
          <a:r>
            <a:rPr lang="en-US"/>
            <a:t>Exploration</a:t>
          </a:r>
        </a:p>
      </dgm:t>
    </dgm:pt>
    <dgm:pt modelId="{D94C4D5A-9813-4F00-BA18-6F04FB416D85}" type="parTrans" cxnId="{FE7945D2-D7C3-4C2F-B09C-53D2C7405088}">
      <dgm:prSet/>
      <dgm:spPr/>
      <dgm:t>
        <a:bodyPr/>
        <a:lstStyle/>
        <a:p>
          <a:endParaRPr lang="en-US"/>
        </a:p>
      </dgm:t>
    </dgm:pt>
    <dgm:pt modelId="{5B6BC434-F8E8-4F28-8AA7-F028E28831C8}" type="sibTrans" cxnId="{FE7945D2-D7C3-4C2F-B09C-53D2C7405088}">
      <dgm:prSet/>
      <dgm:spPr/>
      <dgm:t>
        <a:bodyPr/>
        <a:lstStyle/>
        <a:p>
          <a:endParaRPr lang="en-US"/>
        </a:p>
      </dgm:t>
    </dgm:pt>
    <dgm:pt modelId="{D36C24B5-EC39-42BC-9CA3-9CB040335303}">
      <dgm:prSet/>
      <dgm:spPr/>
      <dgm:t>
        <a:bodyPr/>
        <a:lstStyle/>
        <a:p>
          <a:r>
            <a:rPr lang="en-US"/>
            <a:t>Conflict transformation</a:t>
          </a:r>
        </a:p>
      </dgm:t>
    </dgm:pt>
    <dgm:pt modelId="{EA17DB05-DF77-449C-9424-F227F1D82372}" type="parTrans" cxnId="{12BA5796-AD5B-459A-AA47-4A818CF6247A}">
      <dgm:prSet/>
      <dgm:spPr/>
      <dgm:t>
        <a:bodyPr/>
        <a:lstStyle/>
        <a:p>
          <a:endParaRPr lang="en-US"/>
        </a:p>
      </dgm:t>
    </dgm:pt>
    <dgm:pt modelId="{3019A3A9-5200-4797-A1D5-E8B014216206}" type="sibTrans" cxnId="{12BA5796-AD5B-459A-AA47-4A818CF6247A}">
      <dgm:prSet/>
      <dgm:spPr/>
      <dgm:t>
        <a:bodyPr/>
        <a:lstStyle/>
        <a:p>
          <a:endParaRPr lang="en-US"/>
        </a:p>
      </dgm:t>
    </dgm:pt>
    <dgm:pt modelId="{22DB09D6-44AE-4E82-82B1-227784B3450A}">
      <dgm:prSet/>
      <dgm:spPr/>
      <dgm:t>
        <a:bodyPr/>
        <a:lstStyle/>
        <a:p>
          <a:r>
            <a:rPr lang="en-US"/>
            <a:t>Decision making</a:t>
          </a:r>
        </a:p>
      </dgm:t>
    </dgm:pt>
    <dgm:pt modelId="{5BBF24EF-06DD-46C5-8845-A61FDD2E859E}" type="parTrans" cxnId="{3BF6F0F8-DD4E-4D25-A67C-D1CC78BAFD9E}">
      <dgm:prSet/>
      <dgm:spPr/>
      <dgm:t>
        <a:bodyPr/>
        <a:lstStyle/>
        <a:p>
          <a:endParaRPr lang="en-US"/>
        </a:p>
      </dgm:t>
    </dgm:pt>
    <dgm:pt modelId="{F1561DC5-E6D5-4232-B124-DAEC9A41D820}" type="sibTrans" cxnId="{3BF6F0F8-DD4E-4D25-A67C-D1CC78BAFD9E}">
      <dgm:prSet/>
      <dgm:spPr/>
      <dgm:t>
        <a:bodyPr/>
        <a:lstStyle/>
        <a:p>
          <a:endParaRPr lang="en-US"/>
        </a:p>
      </dgm:t>
    </dgm:pt>
    <dgm:pt modelId="{368D31D8-51C1-4385-8389-C2562BBF5FB1}">
      <dgm:prSet/>
      <dgm:spPr/>
      <dgm:t>
        <a:bodyPr/>
        <a:lstStyle/>
        <a:p>
          <a:r>
            <a:rPr lang="en-US"/>
            <a:t>Collaborative action</a:t>
          </a:r>
        </a:p>
      </dgm:t>
    </dgm:pt>
    <dgm:pt modelId="{CFE1E89E-1464-4775-ADB7-B71F0D05C235}" type="parTrans" cxnId="{145C69A2-2C61-49E6-8866-027E60FAB9B5}">
      <dgm:prSet/>
      <dgm:spPr/>
      <dgm:t>
        <a:bodyPr/>
        <a:lstStyle/>
        <a:p>
          <a:endParaRPr lang="en-US"/>
        </a:p>
      </dgm:t>
    </dgm:pt>
    <dgm:pt modelId="{939B9367-A6B6-4B8E-A25F-228E29770465}" type="sibTrans" cxnId="{145C69A2-2C61-49E6-8866-027E60FAB9B5}">
      <dgm:prSet/>
      <dgm:spPr/>
      <dgm:t>
        <a:bodyPr/>
        <a:lstStyle/>
        <a:p>
          <a:endParaRPr lang="en-US"/>
        </a:p>
      </dgm:t>
    </dgm:pt>
    <dgm:pt modelId="{79F187A6-D047-4179-8A53-11244F02DE0E}">
      <dgm:prSet/>
      <dgm:spPr/>
      <dgm:t>
        <a:bodyPr/>
        <a:lstStyle/>
        <a:p>
          <a:pPr>
            <a:defRPr b="1"/>
          </a:pPr>
          <a:r>
            <a:rPr lang="en-US"/>
            <a:t>Determine which mode of discourse is most conducive:</a:t>
          </a:r>
        </a:p>
      </dgm:t>
    </dgm:pt>
    <dgm:pt modelId="{4F845C67-0801-4CA5-AD02-30D8EB7A7BEA}" type="parTrans" cxnId="{338E720E-895F-46F2-A198-CDB84237B416}">
      <dgm:prSet/>
      <dgm:spPr/>
      <dgm:t>
        <a:bodyPr/>
        <a:lstStyle/>
        <a:p>
          <a:endParaRPr lang="en-US"/>
        </a:p>
      </dgm:t>
    </dgm:pt>
    <dgm:pt modelId="{13349289-3A2A-407D-BBB8-EBEC567E4115}" type="sibTrans" cxnId="{338E720E-895F-46F2-A198-CDB84237B41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10935B87-5733-4D1C-8992-3B7CCFE06AE7}">
      <dgm:prSet/>
      <dgm:spPr/>
      <dgm:t>
        <a:bodyPr/>
        <a:lstStyle/>
        <a:p>
          <a:r>
            <a:rPr lang="en-US" dirty="0"/>
            <a:t>e.g., dialogue, debate, deliberation, etc.</a:t>
          </a:r>
        </a:p>
      </dgm:t>
    </dgm:pt>
    <dgm:pt modelId="{68A0EF3F-52F2-470C-BCBA-A1D980B741DD}" type="parTrans" cxnId="{1D243A3E-5E01-4019-8190-CFC8DD64E20C}">
      <dgm:prSet/>
      <dgm:spPr/>
      <dgm:t>
        <a:bodyPr/>
        <a:lstStyle/>
        <a:p>
          <a:endParaRPr lang="en-US"/>
        </a:p>
      </dgm:t>
    </dgm:pt>
    <dgm:pt modelId="{F06ED108-B38C-4DA9-889F-B22BCA044E3F}" type="sibTrans" cxnId="{1D243A3E-5E01-4019-8190-CFC8DD64E20C}">
      <dgm:prSet/>
      <dgm:spPr/>
      <dgm:t>
        <a:bodyPr/>
        <a:lstStyle/>
        <a:p>
          <a:endParaRPr lang="en-US"/>
        </a:p>
      </dgm:t>
    </dgm:pt>
    <dgm:pt modelId="{C969C3D6-5585-5B47-90C0-755C71915CBA}" type="pres">
      <dgm:prSet presAssocID="{F51FF1B6-F39F-45FF-8F80-1ECBC5997FA6}" presName="Name0" presStyleCnt="0">
        <dgm:presLayoutVars>
          <dgm:animLvl val="lvl"/>
          <dgm:resizeHandles val="exact"/>
        </dgm:presLayoutVars>
      </dgm:prSet>
      <dgm:spPr/>
    </dgm:pt>
    <dgm:pt modelId="{6007E301-987E-BD49-8014-27637862156F}" type="pres">
      <dgm:prSet presAssocID="{7EF3D0A9-623C-4DEF-BD73-1BCDCACD275D}" presName="compositeNode" presStyleCnt="0">
        <dgm:presLayoutVars>
          <dgm:bulletEnabled val="1"/>
        </dgm:presLayoutVars>
      </dgm:prSet>
      <dgm:spPr/>
    </dgm:pt>
    <dgm:pt modelId="{863F3CC2-2B6E-C043-B0DB-341F45714219}" type="pres">
      <dgm:prSet presAssocID="{7EF3D0A9-623C-4DEF-BD73-1BCDCACD275D}" presName="bgRect" presStyleLbl="bgAccFollowNode1" presStyleIdx="0" presStyleCnt="4"/>
      <dgm:spPr/>
    </dgm:pt>
    <dgm:pt modelId="{0B6C7410-901F-A045-A0B8-F255E20646A7}" type="pres">
      <dgm:prSet presAssocID="{47AD9F45-4C19-4C18-89D4-EB601D76DFC4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9A22C6D9-99A7-F040-B4DE-71444208D767}" type="pres">
      <dgm:prSet presAssocID="{7EF3D0A9-623C-4DEF-BD73-1BCDCACD275D}" presName="bottomLine" presStyleLbl="alignNode1" presStyleIdx="1" presStyleCnt="8">
        <dgm:presLayoutVars/>
      </dgm:prSet>
      <dgm:spPr/>
    </dgm:pt>
    <dgm:pt modelId="{42DEE53C-8A84-4D48-8BFD-B3D36DD92557}" type="pres">
      <dgm:prSet presAssocID="{7EF3D0A9-623C-4DEF-BD73-1BCDCACD275D}" presName="nodeText" presStyleLbl="bgAccFollowNode1" presStyleIdx="0" presStyleCnt="4">
        <dgm:presLayoutVars>
          <dgm:bulletEnabled val="1"/>
        </dgm:presLayoutVars>
      </dgm:prSet>
      <dgm:spPr/>
    </dgm:pt>
    <dgm:pt modelId="{D36FC4A8-EAD2-4844-8208-4061891F4C25}" type="pres">
      <dgm:prSet presAssocID="{47AD9F45-4C19-4C18-89D4-EB601D76DFC4}" presName="sibTrans" presStyleCnt="0"/>
      <dgm:spPr/>
    </dgm:pt>
    <dgm:pt modelId="{F3A57461-6CB0-8542-BDC4-5ABB4AF7FE44}" type="pres">
      <dgm:prSet presAssocID="{225ACB5F-94B4-4426-8495-AC0E480EE04C}" presName="compositeNode" presStyleCnt="0">
        <dgm:presLayoutVars>
          <dgm:bulletEnabled val="1"/>
        </dgm:presLayoutVars>
      </dgm:prSet>
      <dgm:spPr/>
    </dgm:pt>
    <dgm:pt modelId="{7154A844-40F7-D04F-8F79-B20D289A455D}" type="pres">
      <dgm:prSet presAssocID="{225ACB5F-94B4-4426-8495-AC0E480EE04C}" presName="bgRect" presStyleLbl="bgAccFollowNode1" presStyleIdx="1" presStyleCnt="4"/>
      <dgm:spPr/>
    </dgm:pt>
    <dgm:pt modelId="{7B3D6699-93C0-2842-95FC-A642AF8A9399}" type="pres">
      <dgm:prSet presAssocID="{9821F1E1-203E-4A69-8256-7CA7208DA543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86C5623B-BA08-3E4D-AA49-3ADB5737FED7}" type="pres">
      <dgm:prSet presAssocID="{225ACB5F-94B4-4426-8495-AC0E480EE04C}" presName="bottomLine" presStyleLbl="alignNode1" presStyleIdx="3" presStyleCnt="8">
        <dgm:presLayoutVars/>
      </dgm:prSet>
      <dgm:spPr/>
    </dgm:pt>
    <dgm:pt modelId="{74583C51-4E46-284F-98F1-F7C242670F84}" type="pres">
      <dgm:prSet presAssocID="{225ACB5F-94B4-4426-8495-AC0E480EE04C}" presName="nodeText" presStyleLbl="bgAccFollowNode1" presStyleIdx="1" presStyleCnt="4">
        <dgm:presLayoutVars>
          <dgm:bulletEnabled val="1"/>
        </dgm:presLayoutVars>
      </dgm:prSet>
      <dgm:spPr/>
    </dgm:pt>
    <dgm:pt modelId="{09C546E1-4AD1-694D-92AF-230990CA02DB}" type="pres">
      <dgm:prSet presAssocID="{9821F1E1-203E-4A69-8256-7CA7208DA543}" presName="sibTrans" presStyleCnt="0"/>
      <dgm:spPr/>
    </dgm:pt>
    <dgm:pt modelId="{A7F0AD52-C8C8-7040-A4B6-574859DF088C}" type="pres">
      <dgm:prSet presAssocID="{BE9BA7FE-91B5-40B2-9FBD-031B8274A297}" presName="compositeNode" presStyleCnt="0">
        <dgm:presLayoutVars>
          <dgm:bulletEnabled val="1"/>
        </dgm:presLayoutVars>
      </dgm:prSet>
      <dgm:spPr/>
    </dgm:pt>
    <dgm:pt modelId="{28004E62-EAE1-FD43-90C4-AF3ADEC54351}" type="pres">
      <dgm:prSet presAssocID="{BE9BA7FE-91B5-40B2-9FBD-031B8274A297}" presName="bgRect" presStyleLbl="bgAccFollowNode1" presStyleIdx="2" presStyleCnt="4"/>
      <dgm:spPr/>
    </dgm:pt>
    <dgm:pt modelId="{28D24538-5DE3-7B4E-9E5E-4FE9C153B5D7}" type="pres">
      <dgm:prSet presAssocID="{2157CBBE-488E-44D9-BF53-1AD6750F4AD1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4D6C8836-9287-F74E-A564-071E946FBDEA}" type="pres">
      <dgm:prSet presAssocID="{BE9BA7FE-91B5-40B2-9FBD-031B8274A297}" presName="bottomLine" presStyleLbl="alignNode1" presStyleIdx="5" presStyleCnt="8">
        <dgm:presLayoutVars/>
      </dgm:prSet>
      <dgm:spPr/>
    </dgm:pt>
    <dgm:pt modelId="{B51D8AEE-105F-7C44-94ED-C91D803D59F3}" type="pres">
      <dgm:prSet presAssocID="{BE9BA7FE-91B5-40B2-9FBD-031B8274A297}" presName="nodeText" presStyleLbl="bgAccFollowNode1" presStyleIdx="2" presStyleCnt="4">
        <dgm:presLayoutVars>
          <dgm:bulletEnabled val="1"/>
        </dgm:presLayoutVars>
      </dgm:prSet>
      <dgm:spPr/>
    </dgm:pt>
    <dgm:pt modelId="{C497791A-0A1B-734F-A1BE-72B05EC50F9A}" type="pres">
      <dgm:prSet presAssocID="{2157CBBE-488E-44D9-BF53-1AD6750F4AD1}" presName="sibTrans" presStyleCnt="0"/>
      <dgm:spPr/>
    </dgm:pt>
    <dgm:pt modelId="{CE63B70A-8812-9440-A6DA-EBA534775379}" type="pres">
      <dgm:prSet presAssocID="{79F187A6-D047-4179-8A53-11244F02DE0E}" presName="compositeNode" presStyleCnt="0">
        <dgm:presLayoutVars>
          <dgm:bulletEnabled val="1"/>
        </dgm:presLayoutVars>
      </dgm:prSet>
      <dgm:spPr/>
    </dgm:pt>
    <dgm:pt modelId="{2CF0D823-4865-9546-9D74-2D6A08091D92}" type="pres">
      <dgm:prSet presAssocID="{79F187A6-D047-4179-8A53-11244F02DE0E}" presName="bgRect" presStyleLbl="bgAccFollowNode1" presStyleIdx="3" presStyleCnt="4"/>
      <dgm:spPr/>
    </dgm:pt>
    <dgm:pt modelId="{1AF52A4D-2C32-3E47-9750-6406F7B26606}" type="pres">
      <dgm:prSet presAssocID="{13349289-3A2A-407D-BBB8-EBEC567E4115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FD51EA74-8B33-8649-995C-E56721033F4A}" type="pres">
      <dgm:prSet presAssocID="{79F187A6-D047-4179-8A53-11244F02DE0E}" presName="bottomLine" presStyleLbl="alignNode1" presStyleIdx="7" presStyleCnt="8">
        <dgm:presLayoutVars/>
      </dgm:prSet>
      <dgm:spPr/>
    </dgm:pt>
    <dgm:pt modelId="{6CC89547-5A87-2E4D-A901-90BF9B3A55FC}" type="pres">
      <dgm:prSet presAssocID="{79F187A6-D047-4179-8A53-11244F02DE0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CE979404-2D52-4B44-A424-1C767B89BDFA}" type="presOf" srcId="{7EF3D0A9-623C-4DEF-BD73-1BCDCACD275D}" destId="{863F3CC2-2B6E-C043-B0DB-341F45714219}" srcOrd="0" destOrd="0" presId="urn:microsoft.com/office/officeart/2016/7/layout/BasicLinearProcessNumbered"/>
    <dgm:cxn modelId="{338E720E-895F-46F2-A198-CDB84237B416}" srcId="{F51FF1B6-F39F-45FF-8F80-1ECBC5997FA6}" destId="{79F187A6-D047-4179-8A53-11244F02DE0E}" srcOrd="3" destOrd="0" parTransId="{4F845C67-0801-4CA5-AD02-30D8EB7A7BEA}" sibTransId="{13349289-3A2A-407D-BBB8-EBEC567E4115}"/>
    <dgm:cxn modelId="{865DFD12-7D56-AA4C-ACF9-D27D75775DEE}" type="presOf" srcId="{79F187A6-D047-4179-8A53-11244F02DE0E}" destId="{6CC89547-5A87-2E4D-A901-90BF9B3A55FC}" srcOrd="1" destOrd="0" presId="urn:microsoft.com/office/officeart/2016/7/layout/BasicLinearProcessNumbered"/>
    <dgm:cxn modelId="{C688851D-FB47-6D41-980B-4D8FBB2F64F0}" type="presOf" srcId="{9821F1E1-203E-4A69-8256-7CA7208DA543}" destId="{7B3D6699-93C0-2842-95FC-A642AF8A9399}" srcOrd="0" destOrd="0" presId="urn:microsoft.com/office/officeart/2016/7/layout/BasicLinearProcessNumbered"/>
    <dgm:cxn modelId="{EE1BA62A-09FD-E149-9E27-7957E93F3316}" type="presOf" srcId="{10935B87-5733-4D1C-8992-3B7CCFE06AE7}" destId="{6CC89547-5A87-2E4D-A901-90BF9B3A55FC}" srcOrd="0" destOrd="1" presId="urn:microsoft.com/office/officeart/2016/7/layout/BasicLinearProcessNumbered"/>
    <dgm:cxn modelId="{1D243A3E-5E01-4019-8190-CFC8DD64E20C}" srcId="{79F187A6-D047-4179-8A53-11244F02DE0E}" destId="{10935B87-5733-4D1C-8992-3B7CCFE06AE7}" srcOrd="0" destOrd="0" parTransId="{68A0EF3F-52F2-470C-BCBA-A1D980B741DD}" sibTransId="{F06ED108-B38C-4DA9-889F-B22BCA044E3F}"/>
    <dgm:cxn modelId="{B90E7343-4FEF-5C46-8B2F-6C9677838687}" type="presOf" srcId="{BE9BA7FE-91B5-40B2-9FBD-031B8274A297}" destId="{28004E62-EAE1-FD43-90C4-AF3ADEC54351}" srcOrd="0" destOrd="0" presId="urn:microsoft.com/office/officeart/2016/7/layout/BasicLinearProcessNumbered"/>
    <dgm:cxn modelId="{53EFB445-6157-E749-9B3C-FBD8C312837E}" type="presOf" srcId="{225ACB5F-94B4-4426-8495-AC0E480EE04C}" destId="{74583C51-4E46-284F-98F1-F7C242670F84}" srcOrd="1" destOrd="0" presId="urn:microsoft.com/office/officeart/2016/7/layout/BasicLinearProcessNumbered"/>
    <dgm:cxn modelId="{2F627A5C-9C4D-0343-8D29-94058C4CACA9}" type="presOf" srcId="{225ACB5F-94B4-4426-8495-AC0E480EE04C}" destId="{7154A844-40F7-D04F-8F79-B20D289A455D}" srcOrd="0" destOrd="0" presId="urn:microsoft.com/office/officeart/2016/7/layout/BasicLinearProcessNumbered"/>
    <dgm:cxn modelId="{12BA5796-AD5B-459A-AA47-4A818CF6247A}" srcId="{BE9BA7FE-91B5-40B2-9FBD-031B8274A297}" destId="{D36C24B5-EC39-42BC-9CA3-9CB040335303}" srcOrd="1" destOrd="0" parTransId="{EA17DB05-DF77-449C-9424-F227F1D82372}" sibTransId="{3019A3A9-5200-4797-A1D5-E8B014216206}"/>
    <dgm:cxn modelId="{89FF1298-EBCB-D84E-A6A8-D37C86BB9555}" type="presOf" srcId="{7EF3D0A9-623C-4DEF-BD73-1BCDCACD275D}" destId="{42DEE53C-8A84-4D48-8BFD-B3D36DD92557}" srcOrd="1" destOrd="0" presId="urn:microsoft.com/office/officeart/2016/7/layout/BasicLinearProcessNumbered"/>
    <dgm:cxn modelId="{59453299-8EDA-ED43-8969-18DE840033EB}" type="presOf" srcId="{2157CBBE-488E-44D9-BF53-1AD6750F4AD1}" destId="{28D24538-5DE3-7B4E-9E5E-4FE9C153B5D7}" srcOrd="0" destOrd="0" presId="urn:microsoft.com/office/officeart/2016/7/layout/BasicLinearProcessNumbered"/>
    <dgm:cxn modelId="{09D7BA9A-DD02-6F49-A1D1-077501A07CAB}" type="presOf" srcId="{BE9BA7FE-91B5-40B2-9FBD-031B8274A297}" destId="{B51D8AEE-105F-7C44-94ED-C91D803D59F3}" srcOrd="1" destOrd="0" presId="urn:microsoft.com/office/officeart/2016/7/layout/BasicLinearProcessNumbered"/>
    <dgm:cxn modelId="{539AC89B-CAAE-D847-BBA0-CC09F9293B3A}" type="presOf" srcId="{F51FF1B6-F39F-45FF-8F80-1ECBC5997FA6}" destId="{C969C3D6-5585-5B47-90C0-755C71915CBA}" srcOrd="0" destOrd="0" presId="urn:microsoft.com/office/officeart/2016/7/layout/BasicLinearProcessNumbered"/>
    <dgm:cxn modelId="{BC0A0F9F-1A9D-4FD5-9DDE-6EA4EFC49697}" srcId="{F51FF1B6-F39F-45FF-8F80-1ECBC5997FA6}" destId="{7EF3D0A9-623C-4DEF-BD73-1BCDCACD275D}" srcOrd="0" destOrd="0" parTransId="{5207F150-B24C-4558-8216-F999A125CE8F}" sibTransId="{47AD9F45-4C19-4C18-89D4-EB601D76DFC4}"/>
    <dgm:cxn modelId="{145C69A2-2C61-49E6-8866-027E60FAB9B5}" srcId="{BE9BA7FE-91B5-40B2-9FBD-031B8274A297}" destId="{368D31D8-51C1-4385-8389-C2562BBF5FB1}" srcOrd="3" destOrd="0" parTransId="{CFE1E89E-1464-4775-ADB7-B71F0D05C235}" sibTransId="{939B9367-A6B6-4B8E-A25F-228E29770465}"/>
    <dgm:cxn modelId="{9CB027A4-FB7D-3D4E-BDA4-6CA676FABC48}" type="presOf" srcId="{D36C24B5-EC39-42BC-9CA3-9CB040335303}" destId="{B51D8AEE-105F-7C44-94ED-C91D803D59F3}" srcOrd="0" destOrd="2" presId="urn:microsoft.com/office/officeart/2016/7/layout/BasicLinearProcessNumbered"/>
    <dgm:cxn modelId="{08C5EFA7-868C-624B-8A57-3D8FD516CA0C}" type="presOf" srcId="{13349289-3A2A-407D-BBB8-EBEC567E4115}" destId="{1AF52A4D-2C32-3E47-9750-6406F7B26606}" srcOrd="0" destOrd="0" presId="urn:microsoft.com/office/officeart/2016/7/layout/BasicLinearProcessNumbered"/>
    <dgm:cxn modelId="{363194A8-DA33-244C-B6EE-F0DB72DA1A91}" type="presOf" srcId="{47AD9F45-4C19-4C18-89D4-EB601D76DFC4}" destId="{0B6C7410-901F-A045-A0B8-F255E20646A7}" srcOrd="0" destOrd="0" presId="urn:microsoft.com/office/officeart/2016/7/layout/BasicLinearProcessNumbered"/>
    <dgm:cxn modelId="{4A7E63BC-05BF-4707-93F5-4D379AEEC890}" srcId="{F51FF1B6-F39F-45FF-8F80-1ECBC5997FA6}" destId="{225ACB5F-94B4-4426-8495-AC0E480EE04C}" srcOrd="1" destOrd="0" parTransId="{49B20F97-3646-4A36-88C4-A674C46788E7}" sibTransId="{9821F1E1-203E-4A69-8256-7CA7208DA543}"/>
    <dgm:cxn modelId="{350163BD-8B5E-44C6-9CA1-65DBCD00E49B}" srcId="{F51FF1B6-F39F-45FF-8F80-1ECBC5997FA6}" destId="{BE9BA7FE-91B5-40B2-9FBD-031B8274A297}" srcOrd="2" destOrd="0" parTransId="{E6B935F9-0CB5-4B76-8B70-675C1D53586D}" sibTransId="{2157CBBE-488E-44D9-BF53-1AD6750F4AD1}"/>
    <dgm:cxn modelId="{7A1E5BD1-FC38-984F-86A1-BF3CCF8C130A}" type="presOf" srcId="{ECE39453-EFDE-46F6-9337-DE23591B0F6A}" destId="{B51D8AEE-105F-7C44-94ED-C91D803D59F3}" srcOrd="0" destOrd="1" presId="urn:microsoft.com/office/officeart/2016/7/layout/BasicLinearProcessNumbered"/>
    <dgm:cxn modelId="{FE7945D2-D7C3-4C2F-B09C-53D2C7405088}" srcId="{BE9BA7FE-91B5-40B2-9FBD-031B8274A297}" destId="{ECE39453-EFDE-46F6-9337-DE23591B0F6A}" srcOrd="0" destOrd="0" parTransId="{D94C4D5A-9813-4F00-BA18-6F04FB416D85}" sibTransId="{5B6BC434-F8E8-4F28-8AA7-F028E28831C8}"/>
    <dgm:cxn modelId="{D43BAFE6-A8E0-D949-B591-C87D633687A4}" type="presOf" srcId="{368D31D8-51C1-4385-8389-C2562BBF5FB1}" destId="{B51D8AEE-105F-7C44-94ED-C91D803D59F3}" srcOrd="0" destOrd="4" presId="urn:microsoft.com/office/officeart/2016/7/layout/BasicLinearProcessNumbered"/>
    <dgm:cxn modelId="{9E1A5DEF-60BE-0D49-8ABB-CB06C3736116}" type="presOf" srcId="{22DB09D6-44AE-4E82-82B1-227784B3450A}" destId="{B51D8AEE-105F-7C44-94ED-C91D803D59F3}" srcOrd="0" destOrd="3" presId="urn:microsoft.com/office/officeart/2016/7/layout/BasicLinearProcessNumbered"/>
    <dgm:cxn modelId="{2D9467F3-171A-7B4C-AA22-23238B65B003}" type="presOf" srcId="{79F187A6-D047-4179-8A53-11244F02DE0E}" destId="{2CF0D823-4865-9546-9D74-2D6A08091D92}" srcOrd="0" destOrd="0" presId="urn:microsoft.com/office/officeart/2016/7/layout/BasicLinearProcessNumbered"/>
    <dgm:cxn modelId="{3BF6F0F8-DD4E-4D25-A67C-D1CC78BAFD9E}" srcId="{BE9BA7FE-91B5-40B2-9FBD-031B8274A297}" destId="{22DB09D6-44AE-4E82-82B1-227784B3450A}" srcOrd="2" destOrd="0" parTransId="{5BBF24EF-06DD-46C5-8845-A61FDD2E859E}" sibTransId="{F1561DC5-E6D5-4232-B124-DAEC9A41D820}"/>
    <dgm:cxn modelId="{B9E4F098-7F26-E244-BB1F-0ADFB8F869CE}" type="presParOf" srcId="{C969C3D6-5585-5B47-90C0-755C71915CBA}" destId="{6007E301-987E-BD49-8014-27637862156F}" srcOrd="0" destOrd="0" presId="urn:microsoft.com/office/officeart/2016/7/layout/BasicLinearProcessNumbered"/>
    <dgm:cxn modelId="{31B2DF9B-B481-354D-A6D6-F8CADC660A7C}" type="presParOf" srcId="{6007E301-987E-BD49-8014-27637862156F}" destId="{863F3CC2-2B6E-C043-B0DB-341F45714219}" srcOrd="0" destOrd="0" presId="urn:microsoft.com/office/officeart/2016/7/layout/BasicLinearProcessNumbered"/>
    <dgm:cxn modelId="{99C8ABD4-3619-754F-B65A-1D890EB0FEA8}" type="presParOf" srcId="{6007E301-987E-BD49-8014-27637862156F}" destId="{0B6C7410-901F-A045-A0B8-F255E20646A7}" srcOrd="1" destOrd="0" presId="urn:microsoft.com/office/officeart/2016/7/layout/BasicLinearProcessNumbered"/>
    <dgm:cxn modelId="{1636832E-5ADC-1747-925B-269D5E029A9E}" type="presParOf" srcId="{6007E301-987E-BD49-8014-27637862156F}" destId="{9A22C6D9-99A7-F040-B4DE-71444208D767}" srcOrd="2" destOrd="0" presId="urn:microsoft.com/office/officeart/2016/7/layout/BasicLinearProcessNumbered"/>
    <dgm:cxn modelId="{E1C90319-8ADD-DF4F-8E94-2AF758C0EFAA}" type="presParOf" srcId="{6007E301-987E-BD49-8014-27637862156F}" destId="{42DEE53C-8A84-4D48-8BFD-B3D36DD92557}" srcOrd="3" destOrd="0" presId="urn:microsoft.com/office/officeart/2016/7/layout/BasicLinearProcessNumbered"/>
    <dgm:cxn modelId="{6B23ED57-E4B3-3D49-9253-A985FD9B7330}" type="presParOf" srcId="{C969C3D6-5585-5B47-90C0-755C71915CBA}" destId="{D36FC4A8-EAD2-4844-8208-4061891F4C25}" srcOrd="1" destOrd="0" presId="urn:microsoft.com/office/officeart/2016/7/layout/BasicLinearProcessNumbered"/>
    <dgm:cxn modelId="{FBF61B11-E648-B348-9B75-9294F5E1AE02}" type="presParOf" srcId="{C969C3D6-5585-5B47-90C0-755C71915CBA}" destId="{F3A57461-6CB0-8542-BDC4-5ABB4AF7FE44}" srcOrd="2" destOrd="0" presId="urn:microsoft.com/office/officeart/2016/7/layout/BasicLinearProcessNumbered"/>
    <dgm:cxn modelId="{AD839090-CA8D-C444-AD8E-6BA515A628DF}" type="presParOf" srcId="{F3A57461-6CB0-8542-BDC4-5ABB4AF7FE44}" destId="{7154A844-40F7-D04F-8F79-B20D289A455D}" srcOrd="0" destOrd="0" presId="urn:microsoft.com/office/officeart/2016/7/layout/BasicLinearProcessNumbered"/>
    <dgm:cxn modelId="{988E8718-1992-4F47-94E3-52AC53130F14}" type="presParOf" srcId="{F3A57461-6CB0-8542-BDC4-5ABB4AF7FE44}" destId="{7B3D6699-93C0-2842-95FC-A642AF8A9399}" srcOrd="1" destOrd="0" presId="urn:microsoft.com/office/officeart/2016/7/layout/BasicLinearProcessNumbered"/>
    <dgm:cxn modelId="{FED64855-74DF-144E-8791-A51C931B58D8}" type="presParOf" srcId="{F3A57461-6CB0-8542-BDC4-5ABB4AF7FE44}" destId="{86C5623B-BA08-3E4D-AA49-3ADB5737FED7}" srcOrd="2" destOrd="0" presId="urn:microsoft.com/office/officeart/2016/7/layout/BasicLinearProcessNumbered"/>
    <dgm:cxn modelId="{F872DF90-FEA1-2542-A38B-47A79732CA5D}" type="presParOf" srcId="{F3A57461-6CB0-8542-BDC4-5ABB4AF7FE44}" destId="{74583C51-4E46-284F-98F1-F7C242670F84}" srcOrd="3" destOrd="0" presId="urn:microsoft.com/office/officeart/2016/7/layout/BasicLinearProcessNumbered"/>
    <dgm:cxn modelId="{15C86737-34F2-5A43-8FDA-BE186FEE2FAF}" type="presParOf" srcId="{C969C3D6-5585-5B47-90C0-755C71915CBA}" destId="{09C546E1-4AD1-694D-92AF-230990CA02DB}" srcOrd="3" destOrd="0" presId="urn:microsoft.com/office/officeart/2016/7/layout/BasicLinearProcessNumbered"/>
    <dgm:cxn modelId="{7EF5E9D5-4A8E-B545-BA07-CA6051D6976A}" type="presParOf" srcId="{C969C3D6-5585-5B47-90C0-755C71915CBA}" destId="{A7F0AD52-C8C8-7040-A4B6-574859DF088C}" srcOrd="4" destOrd="0" presId="urn:microsoft.com/office/officeart/2016/7/layout/BasicLinearProcessNumbered"/>
    <dgm:cxn modelId="{AB4B1187-849C-734E-8EA8-5C33F16B74AC}" type="presParOf" srcId="{A7F0AD52-C8C8-7040-A4B6-574859DF088C}" destId="{28004E62-EAE1-FD43-90C4-AF3ADEC54351}" srcOrd="0" destOrd="0" presId="urn:microsoft.com/office/officeart/2016/7/layout/BasicLinearProcessNumbered"/>
    <dgm:cxn modelId="{01214422-CB33-A44E-B724-1E0937609A9C}" type="presParOf" srcId="{A7F0AD52-C8C8-7040-A4B6-574859DF088C}" destId="{28D24538-5DE3-7B4E-9E5E-4FE9C153B5D7}" srcOrd="1" destOrd="0" presId="urn:microsoft.com/office/officeart/2016/7/layout/BasicLinearProcessNumbered"/>
    <dgm:cxn modelId="{FFA3C200-1617-654F-9746-9E4A30AB2FE4}" type="presParOf" srcId="{A7F0AD52-C8C8-7040-A4B6-574859DF088C}" destId="{4D6C8836-9287-F74E-A564-071E946FBDEA}" srcOrd="2" destOrd="0" presId="urn:microsoft.com/office/officeart/2016/7/layout/BasicLinearProcessNumbered"/>
    <dgm:cxn modelId="{5379F9E8-8A0D-A846-9F6C-18F7C7B07823}" type="presParOf" srcId="{A7F0AD52-C8C8-7040-A4B6-574859DF088C}" destId="{B51D8AEE-105F-7C44-94ED-C91D803D59F3}" srcOrd="3" destOrd="0" presId="urn:microsoft.com/office/officeart/2016/7/layout/BasicLinearProcessNumbered"/>
    <dgm:cxn modelId="{95C3F253-9D5F-5841-BF49-25D98D7781DE}" type="presParOf" srcId="{C969C3D6-5585-5B47-90C0-755C71915CBA}" destId="{C497791A-0A1B-734F-A1BE-72B05EC50F9A}" srcOrd="5" destOrd="0" presId="urn:microsoft.com/office/officeart/2016/7/layout/BasicLinearProcessNumbered"/>
    <dgm:cxn modelId="{DB8F92D3-3526-6041-8843-6595C0BD6004}" type="presParOf" srcId="{C969C3D6-5585-5B47-90C0-755C71915CBA}" destId="{CE63B70A-8812-9440-A6DA-EBA534775379}" srcOrd="6" destOrd="0" presId="urn:microsoft.com/office/officeart/2016/7/layout/BasicLinearProcessNumbered"/>
    <dgm:cxn modelId="{7EA459CD-22F4-AE42-B99F-1396B64DD039}" type="presParOf" srcId="{CE63B70A-8812-9440-A6DA-EBA534775379}" destId="{2CF0D823-4865-9546-9D74-2D6A08091D92}" srcOrd="0" destOrd="0" presId="urn:microsoft.com/office/officeart/2016/7/layout/BasicLinearProcessNumbered"/>
    <dgm:cxn modelId="{95DC6ED1-31BC-4744-AD13-F70607E2D313}" type="presParOf" srcId="{CE63B70A-8812-9440-A6DA-EBA534775379}" destId="{1AF52A4D-2C32-3E47-9750-6406F7B26606}" srcOrd="1" destOrd="0" presId="urn:microsoft.com/office/officeart/2016/7/layout/BasicLinearProcessNumbered"/>
    <dgm:cxn modelId="{99F430D4-5B69-E44B-814B-838E5AD3C785}" type="presParOf" srcId="{CE63B70A-8812-9440-A6DA-EBA534775379}" destId="{FD51EA74-8B33-8649-995C-E56721033F4A}" srcOrd="2" destOrd="0" presId="urn:microsoft.com/office/officeart/2016/7/layout/BasicLinearProcessNumbered"/>
    <dgm:cxn modelId="{F99BA649-02A9-F14A-861D-38430CE2FBFE}" type="presParOf" srcId="{CE63B70A-8812-9440-A6DA-EBA534775379}" destId="{6CC89547-5A87-2E4D-A901-90BF9B3A55F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27D038-57B1-4A21-ABEC-B46368B4784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5BF7172-F4B7-4362-9581-34697401430B}">
      <dgm:prSet/>
      <dgm:spPr/>
      <dgm:t>
        <a:bodyPr/>
        <a:lstStyle/>
        <a:p>
          <a:r>
            <a:rPr lang="en-US"/>
            <a:t>Share personal narratives and perspectives</a:t>
          </a:r>
        </a:p>
      </dgm:t>
    </dgm:pt>
    <dgm:pt modelId="{BBEB940B-AFDE-4F69-98E1-4AE9B18BCA76}" type="parTrans" cxnId="{E695FED8-CB84-492D-B822-32B41F6FEBDD}">
      <dgm:prSet/>
      <dgm:spPr/>
      <dgm:t>
        <a:bodyPr/>
        <a:lstStyle/>
        <a:p>
          <a:endParaRPr lang="en-US"/>
        </a:p>
      </dgm:t>
    </dgm:pt>
    <dgm:pt modelId="{4739C192-5993-48A4-8D0C-9124075BB0A5}" type="sibTrans" cxnId="{E695FED8-CB84-492D-B822-32B41F6FEBDD}">
      <dgm:prSet/>
      <dgm:spPr/>
      <dgm:t>
        <a:bodyPr/>
        <a:lstStyle/>
        <a:p>
          <a:endParaRPr lang="en-US"/>
        </a:p>
      </dgm:t>
    </dgm:pt>
    <dgm:pt modelId="{348D3FCC-A602-442B-A6E3-B2F1FD4A283E}">
      <dgm:prSet/>
      <dgm:spPr/>
      <dgm:t>
        <a:bodyPr/>
        <a:lstStyle/>
        <a:p>
          <a:r>
            <a:rPr lang="en-US"/>
            <a:t>Foster inclusive environment</a:t>
          </a:r>
        </a:p>
      </dgm:t>
    </dgm:pt>
    <dgm:pt modelId="{F02A7741-DD01-43C6-B397-C428B3E560BC}" type="parTrans" cxnId="{98321B3C-A17B-4CBE-859C-9DF8123AE7D6}">
      <dgm:prSet/>
      <dgm:spPr/>
      <dgm:t>
        <a:bodyPr/>
        <a:lstStyle/>
        <a:p>
          <a:endParaRPr lang="en-US"/>
        </a:p>
      </dgm:t>
    </dgm:pt>
    <dgm:pt modelId="{2CC12D10-A758-4D02-884F-CEA260892F2D}" type="sibTrans" cxnId="{98321B3C-A17B-4CBE-859C-9DF8123AE7D6}">
      <dgm:prSet/>
      <dgm:spPr/>
      <dgm:t>
        <a:bodyPr/>
        <a:lstStyle/>
        <a:p>
          <a:endParaRPr lang="en-US"/>
        </a:p>
      </dgm:t>
    </dgm:pt>
    <dgm:pt modelId="{3C845455-11A5-4775-B0D8-8F9DC2897228}">
      <dgm:prSet/>
      <dgm:spPr/>
      <dgm:t>
        <a:bodyPr/>
        <a:lstStyle/>
        <a:p>
          <a:r>
            <a:rPr lang="en-US"/>
            <a:t>Practice critical listening</a:t>
          </a:r>
        </a:p>
      </dgm:t>
    </dgm:pt>
    <dgm:pt modelId="{54D5A79A-B361-42F3-BF0B-A21BA8F8B2FA}" type="parTrans" cxnId="{9B5E8A29-DA6B-492A-B6F6-E080A9F6D91D}">
      <dgm:prSet/>
      <dgm:spPr/>
      <dgm:t>
        <a:bodyPr/>
        <a:lstStyle/>
        <a:p>
          <a:endParaRPr lang="en-US"/>
        </a:p>
      </dgm:t>
    </dgm:pt>
    <dgm:pt modelId="{378DF7B7-6EFC-4CB1-9C0C-4971420341B7}" type="sibTrans" cxnId="{9B5E8A29-DA6B-492A-B6F6-E080A9F6D91D}">
      <dgm:prSet/>
      <dgm:spPr/>
      <dgm:t>
        <a:bodyPr/>
        <a:lstStyle/>
        <a:p>
          <a:endParaRPr lang="en-US"/>
        </a:p>
      </dgm:t>
    </dgm:pt>
    <dgm:pt modelId="{FD480999-0E70-4DC4-839D-FA1673E6D546}">
      <dgm:prSet/>
      <dgm:spPr/>
      <dgm:t>
        <a:bodyPr/>
        <a:lstStyle/>
        <a:p>
          <a:r>
            <a:rPr lang="en-US"/>
            <a:t>Explore a range of views</a:t>
          </a:r>
        </a:p>
      </dgm:t>
    </dgm:pt>
    <dgm:pt modelId="{F3499998-F650-4BD5-8BF9-0F4759270CEA}" type="parTrans" cxnId="{B7BF7404-F2F3-4CD0-AFAC-576E6A876A0B}">
      <dgm:prSet/>
      <dgm:spPr/>
      <dgm:t>
        <a:bodyPr/>
        <a:lstStyle/>
        <a:p>
          <a:endParaRPr lang="en-US"/>
        </a:p>
      </dgm:t>
    </dgm:pt>
    <dgm:pt modelId="{612AF2FE-AF50-4DC1-A8AE-BA338BB6772A}" type="sibTrans" cxnId="{B7BF7404-F2F3-4CD0-AFAC-576E6A876A0B}">
      <dgm:prSet/>
      <dgm:spPr/>
      <dgm:t>
        <a:bodyPr/>
        <a:lstStyle/>
        <a:p>
          <a:endParaRPr lang="en-US"/>
        </a:p>
      </dgm:t>
    </dgm:pt>
    <dgm:pt modelId="{6A897AAC-E52D-4DE4-A888-C5A88FD8D82A}">
      <dgm:prSet/>
      <dgm:spPr/>
      <dgm:t>
        <a:bodyPr/>
        <a:lstStyle/>
        <a:p>
          <a:r>
            <a:rPr lang="en-US"/>
            <a:t>Analysis/reasoned argument</a:t>
          </a:r>
        </a:p>
      </dgm:t>
    </dgm:pt>
    <dgm:pt modelId="{246A65E2-371C-4A29-A3E3-69A8D0A520A9}" type="parTrans" cxnId="{80A022B0-0A21-43EA-9BF1-270762550353}">
      <dgm:prSet/>
      <dgm:spPr/>
      <dgm:t>
        <a:bodyPr/>
        <a:lstStyle/>
        <a:p>
          <a:endParaRPr lang="en-US"/>
        </a:p>
      </dgm:t>
    </dgm:pt>
    <dgm:pt modelId="{23EBD08E-7073-4E9D-9564-54D4F3FA7D5A}" type="sibTrans" cxnId="{80A022B0-0A21-43EA-9BF1-270762550353}">
      <dgm:prSet/>
      <dgm:spPr/>
      <dgm:t>
        <a:bodyPr/>
        <a:lstStyle/>
        <a:p>
          <a:endParaRPr lang="en-US"/>
        </a:p>
      </dgm:t>
    </dgm:pt>
    <dgm:pt modelId="{47680BE9-D709-4126-8450-C69CFFA69C7B}">
      <dgm:prSet/>
      <dgm:spPr/>
      <dgm:t>
        <a:bodyPr/>
        <a:lstStyle/>
        <a:p>
          <a:r>
            <a:rPr lang="en-US"/>
            <a:t>Thoughtful decision-making</a:t>
          </a:r>
        </a:p>
      </dgm:t>
    </dgm:pt>
    <dgm:pt modelId="{EBED451D-996F-429C-85AC-DCE3E4E772D3}" type="parTrans" cxnId="{66F10FD9-962A-4A6A-9766-F9511C5A7689}">
      <dgm:prSet/>
      <dgm:spPr/>
      <dgm:t>
        <a:bodyPr/>
        <a:lstStyle/>
        <a:p>
          <a:endParaRPr lang="en-US"/>
        </a:p>
      </dgm:t>
    </dgm:pt>
    <dgm:pt modelId="{AC0467A6-3845-44AE-9A99-1D5FC2F92577}" type="sibTrans" cxnId="{66F10FD9-962A-4A6A-9766-F9511C5A7689}">
      <dgm:prSet/>
      <dgm:spPr/>
      <dgm:t>
        <a:bodyPr/>
        <a:lstStyle/>
        <a:p>
          <a:endParaRPr lang="en-US"/>
        </a:p>
      </dgm:t>
    </dgm:pt>
    <dgm:pt modelId="{92B64B1F-508B-4288-A954-6364092B2861}" type="pres">
      <dgm:prSet presAssocID="{3C27D038-57B1-4A21-ABEC-B46368B47845}" presName="root" presStyleCnt="0">
        <dgm:presLayoutVars>
          <dgm:dir/>
          <dgm:resizeHandles val="exact"/>
        </dgm:presLayoutVars>
      </dgm:prSet>
      <dgm:spPr/>
    </dgm:pt>
    <dgm:pt modelId="{34CD1F4B-1F49-4248-AF68-6DF54071D83D}" type="pres">
      <dgm:prSet presAssocID="{15BF7172-F4B7-4362-9581-34697401430B}" presName="compNode" presStyleCnt="0"/>
      <dgm:spPr/>
    </dgm:pt>
    <dgm:pt modelId="{639891A3-C7D5-474D-A3C3-21E02E80AADD}" type="pres">
      <dgm:prSet presAssocID="{15BF7172-F4B7-4362-9581-34697401430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76777F0-BB66-4CBB-9B4C-9352DA009890}" type="pres">
      <dgm:prSet presAssocID="{15BF7172-F4B7-4362-9581-34697401430B}" presName="spaceRect" presStyleCnt="0"/>
      <dgm:spPr/>
    </dgm:pt>
    <dgm:pt modelId="{43A27B95-7C66-4D93-A3FD-71D1204F3EBA}" type="pres">
      <dgm:prSet presAssocID="{15BF7172-F4B7-4362-9581-34697401430B}" presName="textRect" presStyleLbl="revTx" presStyleIdx="0" presStyleCnt="6">
        <dgm:presLayoutVars>
          <dgm:chMax val="1"/>
          <dgm:chPref val="1"/>
        </dgm:presLayoutVars>
      </dgm:prSet>
      <dgm:spPr/>
    </dgm:pt>
    <dgm:pt modelId="{B475B9EF-DCEF-4951-821C-3F586D32077C}" type="pres">
      <dgm:prSet presAssocID="{4739C192-5993-48A4-8D0C-9124075BB0A5}" presName="sibTrans" presStyleCnt="0"/>
      <dgm:spPr/>
    </dgm:pt>
    <dgm:pt modelId="{13990E6A-9F8D-4CC4-B73F-B5EFA9096815}" type="pres">
      <dgm:prSet presAssocID="{348D3FCC-A602-442B-A6E3-B2F1FD4A283E}" presName="compNode" presStyleCnt="0"/>
      <dgm:spPr/>
    </dgm:pt>
    <dgm:pt modelId="{85A3CE38-87C5-49FE-AD1A-E0294644CD96}" type="pres">
      <dgm:prSet presAssocID="{348D3FCC-A602-442B-A6E3-B2F1FD4A283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93FCE56-AD3D-4653-A991-EDAB581F05A2}" type="pres">
      <dgm:prSet presAssocID="{348D3FCC-A602-442B-A6E3-B2F1FD4A283E}" presName="spaceRect" presStyleCnt="0"/>
      <dgm:spPr/>
    </dgm:pt>
    <dgm:pt modelId="{E96257A3-C6ED-4503-B910-CD29361AF473}" type="pres">
      <dgm:prSet presAssocID="{348D3FCC-A602-442B-A6E3-B2F1FD4A283E}" presName="textRect" presStyleLbl="revTx" presStyleIdx="1" presStyleCnt="6">
        <dgm:presLayoutVars>
          <dgm:chMax val="1"/>
          <dgm:chPref val="1"/>
        </dgm:presLayoutVars>
      </dgm:prSet>
      <dgm:spPr/>
    </dgm:pt>
    <dgm:pt modelId="{22EB2EE4-DA07-4CF5-BAC2-1A80640139F6}" type="pres">
      <dgm:prSet presAssocID="{2CC12D10-A758-4D02-884F-CEA260892F2D}" presName="sibTrans" presStyleCnt="0"/>
      <dgm:spPr/>
    </dgm:pt>
    <dgm:pt modelId="{C3D95048-51C1-4B06-A2A0-80BFA480E428}" type="pres">
      <dgm:prSet presAssocID="{3C845455-11A5-4775-B0D8-8F9DC2897228}" presName="compNode" presStyleCnt="0"/>
      <dgm:spPr/>
    </dgm:pt>
    <dgm:pt modelId="{60EA6D19-9BE4-416C-85D6-9CA5113C417D}" type="pres">
      <dgm:prSet presAssocID="{3C845455-11A5-4775-B0D8-8F9DC289722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9C4C884D-1243-4B0B-A652-6E52F6502EA1}" type="pres">
      <dgm:prSet presAssocID="{3C845455-11A5-4775-B0D8-8F9DC2897228}" presName="spaceRect" presStyleCnt="0"/>
      <dgm:spPr/>
    </dgm:pt>
    <dgm:pt modelId="{1E409029-BF5A-493B-B7DF-4DAE02A47061}" type="pres">
      <dgm:prSet presAssocID="{3C845455-11A5-4775-B0D8-8F9DC2897228}" presName="textRect" presStyleLbl="revTx" presStyleIdx="2" presStyleCnt="6">
        <dgm:presLayoutVars>
          <dgm:chMax val="1"/>
          <dgm:chPref val="1"/>
        </dgm:presLayoutVars>
      </dgm:prSet>
      <dgm:spPr/>
    </dgm:pt>
    <dgm:pt modelId="{C90D7365-6E0F-449B-9DB9-8820A95A651C}" type="pres">
      <dgm:prSet presAssocID="{378DF7B7-6EFC-4CB1-9C0C-4971420341B7}" presName="sibTrans" presStyleCnt="0"/>
      <dgm:spPr/>
    </dgm:pt>
    <dgm:pt modelId="{11E77D7E-450A-4BDB-B5F2-23AE9AE2163F}" type="pres">
      <dgm:prSet presAssocID="{FD480999-0E70-4DC4-839D-FA1673E6D546}" presName="compNode" presStyleCnt="0"/>
      <dgm:spPr/>
    </dgm:pt>
    <dgm:pt modelId="{66B1A76B-0345-4952-81CD-B1B34A4371AC}" type="pres">
      <dgm:prSet presAssocID="{FD480999-0E70-4DC4-839D-FA1673E6D54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753C4DF-48F0-41B1-B9D7-E37DE52FAC8F}" type="pres">
      <dgm:prSet presAssocID="{FD480999-0E70-4DC4-839D-FA1673E6D546}" presName="spaceRect" presStyleCnt="0"/>
      <dgm:spPr/>
    </dgm:pt>
    <dgm:pt modelId="{CA06912D-82D3-4B28-B294-57F832EA028C}" type="pres">
      <dgm:prSet presAssocID="{FD480999-0E70-4DC4-839D-FA1673E6D546}" presName="textRect" presStyleLbl="revTx" presStyleIdx="3" presStyleCnt="6">
        <dgm:presLayoutVars>
          <dgm:chMax val="1"/>
          <dgm:chPref val="1"/>
        </dgm:presLayoutVars>
      </dgm:prSet>
      <dgm:spPr/>
    </dgm:pt>
    <dgm:pt modelId="{410D85DA-3F09-4C67-9D30-FA8F7AD0569D}" type="pres">
      <dgm:prSet presAssocID="{612AF2FE-AF50-4DC1-A8AE-BA338BB6772A}" presName="sibTrans" presStyleCnt="0"/>
      <dgm:spPr/>
    </dgm:pt>
    <dgm:pt modelId="{D73FEC19-679F-4C99-B31D-4011116A7322}" type="pres">
      <dgm:prSet presAssocID="{6A897AAC-E52D-4DE4-A888-C5A88FD8D82A}" presName="compNode" presStyleCnt="0"/>
      <dgm:spPr/>
    </dgm:pt>
    <dgm:pt modelId="{959DCA92-087D-490D-BA52-5C4849F5C3C3}" type="pres">
      <dgm:prSet presAssocID="{6A897AAC-E52D-4DE4-A888-C5A88FD8D82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D58162C-E7B9-46DF-A814-3A1E994BE3C5}" type="pres">
      <dgm:prSet presAssocID="{6A897AAC-E52D-4DE4-A888-C5A88FD8D82A}" presName="spaceRect" presStyleCnt="0"/>
      <dgm:spPr/>
    </dgm:pt>
    <dgm:pt modelId="{3E97DA59-B6FE-4B14-9F2A-1BF58C7E54B4}" type="pres">
      <dgm:prSet presAssocID="{6A897AAC-E52D-4DE4-A888-C5A88FD8D82A}" presName="textRect" presStyleLbl="revTx" presStyleIdx="4" presStyleCnt="6">
        <dgm:presLayoutVars>
          <dgm:chMax val="1"/>
          <dgm:chPref val="1"/>
        </dgm:presLayoutVars>
      </dgm:prSet>
      <dgm:spPr/>
    </dgm:pt>
    <dgm:pt modelId="{F2872A86-E195-41F5-BD73-D577CC0772DD}" type="pres">
      <dgm:prSet presAssocID="{23EBD08E-7073-4E9D-9564-54D4F3FA7D5A}" presName="sibTrans" presStyleCnt="0"/>
      <dgm:spPr/>
    </dgm:pt>
    <dgm:pt modelId="{305A4FF0-8722-46F0-8EC1-6840F3150326}" type="pres">
      <dgm:prSet presAssocID="{47680BE9-D709-4126-8450-C69CFFA69C7B}" presName="compNode" presStyleCnt="0"/>
      <dgm:spPr/>
    </dgm:pt>
    <dgm:pt modelId="{092D1034-511B-402A-8BE4-1F27C60982D4}" type="pres">
      <dgm:prSet presAssocID="{47680BE9-D709-4126-8450-C69CFFA69C7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649A2989-03AB-45C6-9DC2-B1BC086C5C7B}" type="pres">
      <dgm:prSet presAssocID="{47680BE9-D709-4126-8450-C69CFFA69C7B}" presName="spaceRect" presStyleCnt="0"/>
      <dgm:spPr/>
    </dgm:pt>
    <dgm:pt modelId="{B2EA7824-B073-43DC-B622-100F0770185B}" type="pres">
      <dgm:prSet presAssocID="{47680BE9-D709-4126-8450-C69CFFA69C7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CE0B702-7F86-4C4E-8FBC-09BC430DD63F}" type="presOf" srcId="{47680BE9-D709-4126-8450-C69CFFA69C7B}" destId="{B2EA7824-B073-43DC-B622-100F0770185B}" srcOrd="0" destOrd="0" presId="urn:microsoft.com/office/officeart/2018/2/layout/IconLabelList"/>
    <dgm:cxn modelId="{B7BF7404-F2F3-4CD0-AFAC-576E6A876A0B}" srcId="{3C27D038-57B1-4A21-ABEC-B46368B47845}" destId="{FD480999-0E70-4DC4-839D-FA1673E6D546}" srcOrd="3" destOrd="0" parTransId="{F3499998-F650-4BD5-8BF9-0F4759270CEA}" sibTransId="{612AF2FE-AF50-4DC1-A8AE-BA338BB6772A}"/>
    <dgm:cxn modelId="{0B987C27-03FD-45C3-B64D-A42861F4DABB}" type="presOf" srcId="{3C845455-11A5-4775-B0D8-8F9DC2897228}" destId="{1E409029-BF5A-493B-B7DF-4DAE02A47061}" srcOrd="0" destOrd="0" presId="urn:microsoft.com/office/officeart/2018/2/layout/IconLabelList"/>
    <dgm:cxn modelId="{9B5E8A29-DA6B-492A-B6F6-E080A9F6D91D}" srcId="{3C27D038-57B1-4A21-ABEC-B46368B47845}" destId="{3C845455-11A5-4775-B0D8-8F9DC2897228}" srcOrd="2" destOrd="0" parTransId="{54D5A79A-B361-42F3-BF0B-A21BA8F8B2FA}" sibTransId="{378DF7B7-6EFC-4CB1-9C0C-4971420341B7}"/>
    <dgm:cxn modelId="{98321B3C-A17B-4CBE-859C-9DF8123AE7D6}" srcId="{3C27D038-57B1-4A21-ABEC-B46368B47845}" destId="{348D3FCC-A602-442B-A6E3-B2F1FD4A283E}" srcOrd="1" destOrd="0" parTransId="{F02A7741-DD01-43C6-B397-C428B3E560BC}" sibTransId="{2CC12D10-A758-4D02-884F-CEA260892F2D}"/>
    <dgm:cxn modelId="{AD07D851-5A8E-4DDA-8A16-BE79608044B8}" type="presOf" srcId="{FD480999-0E70-4DC4-839D-FA1673E6D546}" destId="{CA06912D-82D3-4B28-B294-57F832EA028C}" srcOrd="0" destOrd="0" presId="urn:microsoft.com/office/officeart/2018/2/layout/IconLabelList"/>
    <dgm:cxn modelId="{18E36D73-4C54-48D4-B06E-983D67D3FF51}" type="presOf" srcId="{348D3FCC-A602-442B-A6E3-B2F1FD4A283E}" destId="{E96257A3-C6ED-4503-B910-CD29361AF473}" srcOrd="0" destOrd="0" presId="urn:microsoft.com/office/officeart/2018/2/layout/IconLabelList"/>
    <dgm:cxn modelId="{C1E72AA8-D448-4E68-86E0-F55E6A92F55B}" type="presOf" srcId="{3C27D038-57B1-4A21-ABEC-B46368B47845}" destId="{92B64B1F-508B-4288-A954-6364092B2861}" srcOrd="0" destOrd="0" presId="urn:microsoft.com/office/officeart/2018/2/layout/IconLabelList"/>
    <dgm:cxn modelId="{D8CE8EAB-9EB9-4FF6-903E-43072C856F45}" type="presOf" srcId="{6A897AAC-E52D-4DE4-A888-C5A88FD8D82A}" destId="{3E97DA59-B6FE-4B14-9F2A-1BF58C7E54B4}" srcOrd="0" destOrd="0" presId="urn:microsoft.com/office/officeart/2018/2/layout/IconLabelList"/>
    <dgm:cxn modelId="{80A022B0-0A21-43EA-9BF1-270762550353}" srcId="{3C27D038-57B1-4A21-ABEC-B46368B47845}" destId="{6A897AAC-E52D-4DE4-A888-C5A88FD8D82A}" srcOrd="4" destOrd="0" parTransId="{246A65E2-371C-4A29-A3E3-69A8D0A520A9}" sibTransId="{23EBD08E-7073-4E9D-9564-54D4F3FA7D5A}"/>
    <dgm:cxn modelId="{E695FED8-CB84-492D-B822-32B41F6FEBDD}" srcId="{3C27D038-57B1-4A21-ABEC-B46368B47845}" destId="{15BF7172-F4B7-4362-9581-34697401430B}" srcOrd="0" destOrd="0" parTransId="{BBEB940B-AFDE-4F69-98E1-4AE9B18BCA76}" sibTransId="{4739C192-5993-48A4-8D0C-9124075BB0A5}"/>
    <dgm:cxn modelId="{66F10FD9-962A-4A6A-9766-F9511C5A7689}" srcId="{3C27D038-57B1-4A21-ABEC-B46368B47845}" destId="{47680BE9-D709-4126-8450-C69CFFA69C7B}" srcOrd="5" destOrd="0" parTransId="{EBED451D-996F-429C-85AC-DCE3E4E772D3}" sibTransId="{AC0467A6-3845-44AE-9A99-1D5FC2F92577}"/>
    <dgm:cxn modelId="{F16301E2-BF6B-4EA6-960A-31E5F74251C2}" type="presOf" srcId="{15BF7172-F4B7-4362-9581-34697401430B}" destId="{43A27B95-7C66-4D93-A3FD-71D1204F3EBA}" srcOrd="0" destOrd="0" presId="urn:microsoft.com/office/officeart/2018/2/layout/IconLabelList"/>
    <dgm:cxn modelId="{90CFB2FF-8B12-4E06-A577-F377A2EB7ECF}" type="presParOf" srcId="{92B64B1F-508B-4288-A954-6364092B2861}" destId="{34CD1F4B-1F49-4248-AF68-6DF54071D83D}" srcOrd="0" destOrd="0" presId="urn:microsoft.com/office/officeart/2018/2/layout/IconLabelList"/>
    <dgm:cxn modelId="{8D2EFC56-91D7-4E07-8B6A-F8BB73C1F90E}" type="presParOf" srcId="{34CD1F4B-1F49-4248-AF68-6DF54071D83D}" destId="{639891A3-C7D5-474D-A3C3-21E02E80AADD}" srcOrd="0" destOrd="0" presId="urn:microsoft.com/office/officeart/2018/2/layout/IconLabelList"/>
    <dgm:cxn modelId="{8CD6D987-9C3A-457E-9D72-F9DF6916405E}" type="presParOf" srcId="{34CD1F4B-1F49-4248-AF68-6DF54071D83D}" destId="{876777F0-BB66-4CBB-9B4C-9352DA009890}" srcOrd="1" destOrd="0" presId="urn:microsoft.com/office/officeart/2018/2/layout/IconLabelList"/>
    <dgm:cxn modelId="{84661F33-D588-4C6D-9C4A-D43DE52EA04E}" type="presParOf" srcId="{34CD1F4B-1F49-4248-AF68-6DF54071D83D}" destId="{43A27B95-7C66-4D93-A3FD-71D1204F3EBA}" srcOrd="2" destOrd="0" presId="urn:microsoft.com/office/officeart/2018/2/layout/IconLabelList"/>
    <dgm:cxn modelId="{50A5D77B-69D1-4E8C-B5E1-D2BA0133862D}" type="presParOf" srcId="{92B64B1F-508B-4288-A954-6364092B2861}" destId="{B475B9EF-DCEF-4951-821C-3F586D32077C}" srcOrd="1" destOrd="0" presId="urn:microsoft.com/office/officeart/2018/2/layout/IconLabelList"/>
    <dgm:cxn modelId="{58DB4434-8BF7-42EC-AC67-F82EF5AFE7E7}" type="presParOf" srcId="{92B64B1F-508B-4288-A954-6364092B2861}" destId="{13990E6A-9F8D-4CC4-B73F-B5EFA9096815}" srcOrd="2" destOrd="0" presId="urn:microsoft.com/office/officeart/2018/2/layout/IconLabelList"/>
    <dgm:cxn modelId="{C0657D8C-7A92-401B-97CC-64FFEBD59E1A}" type="presParOf" srcId="{13990E6A-9F8D-4CC4-B73F-B5EFA9096815}" destId="{85A3CE38-87C5-49FE-AD1A-E0294644CD96}" srcOrd="0" destOrd="0" presId="urn:microsoft.com/office/officeart/2018/2/layout/IconLabelList"/>
    <dgm:cxn modelId="{481A5070-2143-47F5-BBDD-7C341DB638F2}" type="presParOf" srcId="{13990E6A-9F8D-4CC4-B73F-B5EFA9096815}" destId="{493FCE56-AD3D-4653-A991-EDAB581F05A2}" srcOrd="1" destOrd="0" presId="urn:microsoft.com/office/officeart/2018/2/layout/IconLabelList"/>
    <dgm:cxn modelId="{068A29E4-A681-435A-A214-542340D2F842}" type="presParOf" srcId="{13990E6A-9F8D-4CC4-B73F-B5EFA9096815}" destId="{E96257A3-C6ED-4503-B910-CD29361AF473}" srcOrd="2" destOrd="0" presId="urn:microsoft.com/office/officeart/2018/2/layout/IconLabelList"/>
    <dgm:cxn modelId="{D809E517-DE72-4201-8561-91CD2D450C88}" type="presParOf" srcId="{92B64B1F-508B-4288-A954-6364092B2861}" destId="{22EB2EE4-DA07-4CF5-BAC2-1A80640139F6}" srcOrd="3" destOrd="0" presId="urn:microsoft.com/office/officeart/2018/2/layout/IconLabelList"/>
    <dgm:cxn modelId="{9FA2C962-8BE0-43F4-BA34-AFF5F3BF4FC4}" type="presParOf" srcId="{92B64B1F-508B-4288-A954-6364092B2861}" destId="{C3D95048-51C1-4B06-A2A0-80BFA480E428}" srcOrd="4" destOrd="0" presId="urn:microsoft.com/office/officeart/2018/2/layout/IconLabelList"/>
    <dgm:cxn modelId="{58B86366-7120-4785-9F95-7AF19A441759}" type="presParOf" srcId="{C3D95048-51C1-4B06-A2A0-80BFA480E428}" destId="{60EA6D19-9BE4-416C-85D6-9CA5113C417D}" srcOrd="0" destOrd="0" presId="urn:microsoft.com/office/officeart/2018/2/layout/IconLabelList"/>
    <dgm:cxn modelId="{DB41D448-BF74-4425-B0DE-9E437CC307A3}" type="presParOf" srcId="{C3D95048-51C1-4B06-A2A0-80BFA480E428}" destId="{9C4C884D-1243-4B0B-A652-6E52F6502EA1}" srcOrd="1" destOrd="0" presId="urn:microsoft.com/office/officeart/2018/2/layout/IconLabelList"/>
    <dgm:cxn modelId="{E90DEED8-4C4D-47FE-8E4E-01050560FC63}" type="presParOf" srcId="{C3D95048-51C1-4B06-A2A0-80BFA480E428}" destId="{1E409029-BF5A-493B-B7DF-4DAE02A47061}" srcOrd="2" destOrd="0" presId="urn:microsoft.com/office/officeart/2018/2/layout/IconLabelList"/>
    <dgm:cxn modelId="{2B936E21-4F68-4A4C-B3E9-55A6B2C55E46}" type="presParOf" srcId="{92B64B1F-508B-4288-A954-6364092B2861}" destId="{C90D7365-6E0F-449B-9DB9-8820A95A651C}" srcOrd="5" destOrd="0" presId="urn:microsoft.com/office/officeart/2018/2/layout/IconLabelList"/>
    <dgm:cxn modelId="{794FB66E-DA46-4A22-A913-972097EA7819}" type="presParOf" srcId="{92B64B1F-508B-4288-A954-6364092B2861}" destId="{11E77D7E-450A-4BDB-B5F2-23AE9AE2163F}" srcOrd="6" destOrd="0" presId="urn:microsoft.com/office/officeart/2018/2/layout/IconLabelList"/>
    <dgm:cxn modelId="{6CB06EB1-D7CB-4193-AF84-1D9B448F9FBE}" type="presParOf" srcId="{11E77D7E-450A-4BDB-B5F2-23AE9AE2163F}" destId="{66B1A76B-0345-4952-81CD-B1B34A4371AC}" srcOrd="0" destOrd="0" presId="urn:microsoft.com/office/officeart/2018/2/layout/IconLabelList"/>
    <dgm:cxn modelId="{2DC6ACC7-7E28-4224-9D11-2372771B287A}" type="presParOf" srcId="{11E77D7E-450A-4BDB-B5F2-23AE9AE2163F}" destId="{9753C4DF-48F0-41B1-B9D7-E37DE52FAC8F}" srcOrd="1" destOrd="0" presId="urn:microsoft.com/office/officeart/2018/2/layout/IconLabelList"/>
    <dgm:cxn modelId="{214AFE5A-453C-4698-AABF-8BF5669A044E}" type="presParOf" srcId="{11E77D7E-450A-4BDB-B5F2-23AE9AE2163F}" destId="{CA06912D-82D3-4B28-B294-57F832EA028C}" srcOrd="2" destOrd="0" presId="urn:microsoft.com/office/officeart/2018/2/layout/IconLabelList"/>
    <dgm:cxn modelId="{2E028C84-8E5F-4409-BD9F-798E1B31F507}" type="presParOf" srcId="{92B64B1F-508B-4288-A954-6364092B2861}" destId="{410D85DA-3F09-4C67-9D30-FA8F7AD0569D}" srcOrd="7" destOrd="0" presId="urn:microsoft.com/office/officeart/2018/2/layout/IconLabelList"/>
    <dgm:cxn modelId="{0FBEC853-CEC3-4533-BDD3-37A2987B2364}" type="presParOf" srcId="{92B64B1F-508B-4288-A954-6364092B2861}" destId="{D73FEC19-679F-4C99-B31D-4011116A7322}" srcOrd="8" destOrd="0" presId="urn:microsoft.com/office/officeart/2018/2/layout/IconLabelList"/>
    <dgm:cxn modelId="{3219671F-FD99-4AED-8E64-CB5C226D7D1B}" type="presParOf" srcId="{D73FEC19-679F-4C99-B31D-4011116A7322}" destId="{959DCA92-087D-490D-BA52-5C4849F5C3C3}" srcOrd="0" destOrd="0" presId="urn:microsoft.com/office/officeart/2018/2/layout/IconLabelList"/>
    <dgm:cxn modelId="{5CE7D90A-78F9-4A48-9B36-D30D977F6783}" type="presParOf" srcId="{D73FEC19-679F-4C99-B31D-4011116A7322}" destId="{2D58162C-E7B9-46DF-A814-3A1E994BE3C5}" srcOrd="1" destOrd="0" presId="urn:microsoft.com/office/officeart/2018/2/layout/IconLabelList"/>
    <dgm:cxn modelId="{C530FB04-21C2-4FE3-9346-6ECC6BB19A4B}" type="presParOf" srcId="{D73FEC19-679F-4C99-B31D-4011116A7322}" destId="{3E97DA59-B6FE-4B14-9F2A-1BF58C7E54B4}" srcOrd="2" destOrd="0" presId="urn:microsoft.com/office/officeart/2018/2/layout/IconLabelList"/>
    <dgm:cxn modelId="{0F778CF1-1B57-45CB-AA9E-36CC5A42E6AA}" type="presParOf" srcId="{92B64B1F-508B-4288-A954-6364092B2861}" destId="{F2872A86-E195-41F5-BD73-D577CC0772DD}" srcOrd="9" destOrd="0" presId="urn:microsoft.com/office/officeart/2018/2/layout/IconLabelList"/>
    <dgm:cxn modelId="{8EBCC2B1-51D1-4111-9989-0A2AC4E1DE7D}" type="presParOf" srcId="{92B64B1F-508B-4288-A954-6364092B2861}" destId="{305A4FF0-8722-46F0-8EC1-6840F3150326}" srcOrd="10" destOrd="0" presId="urn:microsoft.com/office/officeart/2018/2/layout/IconLabelList"/>
    <dgm:cxn modelId="{7A7D2705-D4F7-4A39-8ABC-09393DC05E36}" type="presParOf" srcId="{305A4FF0-8722-46F0-8EC1-6840F3150326}" destId="{092D1034-511B-402A-8BE4-1F27C60982D4}" srcOrd="0" destOrd="0" presId="urn:microsoft.com/office/officeart/2018/2/layout/IconLabelList"/>
    <dgm:cxn modelId="{880B404D-20FD-4125-84EE-052126C2670A}" type="presParOf" srcId="{305A4FF0-8722-46F0-8EC1-6840F3150326}" destId="{649A2989-03AB-45C6-9DC2-B1BC086C5C7B}" srcOrd="1" destOrd="0" presId="urn:microsoft.com/office/officeart/2018/2/layout/IconLabelList"/>
    <dgm:cxn modelId="{9E08CD85-1770-4001-ACC1-3441F3979130}" type="presParOf" srcId="{305A4FF0-8722-46F0-8EC1-6840F3150326}" destId="{B2EA7824-B073-43DC-B622-100F0770185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92B348-66BD-41E0-936A-36B41AF5845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B5D7BD-6C69-4CA4-A18E-5D71DC56E810}">
      <dgm:prSet/>
      <dgm:spPr/>
      <dgm:t>
        <a:bodyPr/>
        <a:lstStyle/>
        <a:p>
          <a:r>
            <a:rPr lang="en-US"/>
            <a:t>Should all perspectives get a fair hearing? Why or why not?</a:t>
          </a:r>
        </a:p>
      </dgm:t>
    </dgm:pt>
    <dgm:pt modelId="{CFBF7E74-97D7-4443-A0BB-6D536D93047B}" type="parTrans" cxnId="{C707A4A0-DCC0-4ACB-85FC-544BB8833268}">
      <dgm:prSet/>
      <dgm:spPr/>
      <dgm:t>
        <a:bodyPr/>
        <a:lstStyle/>
        <a:p>
          <a:endParaRPr lang="en-US"/>
        </a:p>
      </dgm:t>
    </dgm:pt>
    <dgm:pt modelId="{07FE5E1A-F519-4E15-9FED-262A75B6C695}" type="sibTrans" cxnId="{C707A4A0-DCC0-4ACB-85FC-544BB8833268}">
      <dgm:prSet/>
      <dgm:spPr/>
      <dgm:t>
        <a:bodyPr/>
        <a:lstStyle/>
        <a:p>
          <a:endParaRPr lang="en-US"/>
        </a:p>
      </dgm:t>
    </dgm:pt>
    <dgm:pt modelId="{A8DAA8A5-608C-44F8-8D23-1376A4C5B270}">
      <dgm:prSet/>
      <dgm:spPr/>
      <dgm:t>
        <a:bodyPr/>
        <a:lstStyle/>
        <a:p>
          <a:r>
            <a:rPr lang="en-US"/>
            <a:t>Do feelings belong in a deliberation? Why or why not?</a:t>
          </a:r>
        </a:p>
      </dgm:t>
    </dgm:pt>
    <dgm:pt modelId="{A5CBAE53-8E59-4C5D-90B7-D826994716B1}" type="parTrans" cxnId="{6D1A3F1F-18FB-46F2-8F4A-AE67A1773E6A}">
      <dgm:prSet/>
      <dgm:spPr/>
      <dgm:t>
        <a:bodyPr/>
        <a:lstStyle/>
        <a:p>
          <a:endParaRPr lang="en-US"/>
        </a:p>
      </dgm:t>
    </dgm:pt>
    <dgm:pt modelId="{EF0483BC-2DAE-4FC0-B441-666FC58F8FE5}" type="sibTrans" cxnId="{6D1A3F1F-18FB-46F2-8F4A-AE67A1773E6A}">
      <dgm:prSet/>
      <dgm:spPr/>
      <dgm:t>
        <a:bodyPr/>
        <a:lstStyle/>
        <a:p>
          <a:endParaRPr lang="en-US"/>
        </a:p>
      </dgm:t>
    </dgm:pt>
    <dgm:pt modelId="{90165C38-A63D-4332-A6B9-409C3967AF4A}">
      <dgm:prSet/>
      <dgm:spPr/>
      <dgm:t>
        <a:bodyPr/>
        <a:lstStyle/>
        <a:p>
          <a:r>
            <a:rPr lang="en-US"/>
            <a:t>Should discussion leaders and teachers aspire to be neutral? Why or why not?</a:t>
          </a:r>
        </a:p>
      </dgm:t>
    </dgm:pt>
    <dgm:pt modelId="{14AAB5E4-C779-475F-935A-16FFB9DDFE4D}" type="parTrans" cxnId="{CA5625C6-47BF-41A6-8848-12A6DF541778}">
      <dgm:prSet/>
      <dgm:spPr/>
      <dgm:t>
        <a:bodyPr/>
        <a:lstStyle/>
        <a:p>
          <a:endParaRPr lang="en-US"/>
        </a:p>
      </dgm:t>
    </dgm:pt>
    <dgm:pt modelId="{50785B48-5704-4682-BDB8-A4578C7FCD2A}" type="sibTrans" cxnId="{CA5625C6-47BF-41A6-8848-12A6DF541778}">
      <dgm:prSet/>
      <dgm:spPr/>
      <dgm:t>
        <a:bodyPr/>
        <a:lstStyle/>
        <a:p>
          <a:endParaRPr lang="en-US"/>
        </a:p>
      </dgm:t>
    </dgm:pt>
    <dgm:pt modelId="{1277297E-728A-0142-9B06-A74A3491F854}" type="pres">
      <dgm:prSet presAssocID="{BA92B348-66BD-41E0-936A-36B41AF58452}" presName="linear" presStyleCnt="0">
        <dgm:presLayoutVars>
          <dgm:animLvl val="lvl"/>
          <dgm:resizeHandles val="exact"/>
        </dgm:presLayoutVars>
      </dgm:prSet>
      <dgm:spPr/>
    </dgm:pt>
    <dgm:pt modelId="{88C03CEB-FABF-1E42-B75F-A7ECD186AD33}" type="pres">
      <dgm:prSet presAssocID="{4EB5D7BD-6C69-4CA4-A18E-5D71DC56E8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E19AB5-15DD-5044-8204-4B29E08BAB25}" type="pres">
      <dgm:prSet presAssocID="{07FE5E1A-F519-4E15-9FED-262A75B6C695}" presName="spacer" presStyleCnt="0"/>
      <dgm:spPr/>
    </dgm:pt>
    <dgm:pt modelId="{CBA98421-A24E-BD46-BFA1-A4D3DEC08AF2}" type="pres">
      <dgm:prSet presAssocID="{A8DAA8A5-608C-44F8-8D23-1376A4C5B2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47C8B0-BBC4-3B4C-8A1D-E87F2CE2DC94}" type="pres">
      <dgm:prSet presAssocID="{EF0483BC-2DAE-4FC0-B441-666FC58F8FE5}" presName="spacer" presStyleCnt="0"/>
      <dgm:spPr/>
    </dgm:pt>
    <dgm:pt modelId="{77B422D2-992F-3747-99AA-D49FFA2268F8}" type="pres">
      <dgm:prSet presAssocID="{90165C38-A63D-4332-A6B9-409C3967AF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D1A3F1F-18FB-46F2-8F4A-AE67A1773E6A}" srcId="{BA92B348-66BD-41E0-936A-36B41AF58452}" destId="{A8DAA8A5-608C-44F8-8D23-1376A4C5B270}" srcOrd="1" destOrd="0" parTransId="{A5CBAE53-8E59-4C5D-90B7-D826994716B1}" sibTransId="{EF0483BC-2DAE-4FC0-B441-666FC58F8FE5}"/>
    <dgm:cxn modelId="{B86A7058-C05F-EB48-A251-EA45974289AB}" type="presOf" srcId="{90165C38-A63D-4332-A6B9-409C3967AF4A}" destId="{77B422D2-992F-3747-99AA-D49FFA2268F8}" srcOrd="0" destOrd="0" presId="urn:microsoft.com/office/officeart/2005/8/layout/vList2"/>
    <dgm:cxn modelId="{B2416C5F-1751-304E-9DD8-887C611ED9FB}" type="presOf" srcId="{A8DAA8A5-608C-44F8-8D23-1376A4C5B270}" destId="{CBA98421-A24E-BD46-BFA1-A4D3DEC08AF2}" srcOrd="0" destOrd="0" presId="urn:microsoft.com/office/officeart/2005/8/layout/vList2"/>
    <dgm:cxn modelId="{C707A4A0-DCC0-4ACB-85FC-544BB8833268}" srcId="{BA92B348-66BD-41E0-936A-36B41AF58452}" destId="{4EB5D7BD-6C69-4CA4-A18E-5D71DC56E810}" srcOrd="0" destOrd="0" parTransId="{CFBF7E74-97D7-4443-A0BB-6D536D93047B}" sibTransId="{07FE5E1A-F519-4E15-9FED-262A75B6C695}"/>
    <dgm:cxn modelId="{CA5625C6-47BF-41A6-8848-12A6DF541778}" srcId="{BA92B348-66BD-41E0-936A-36B41AF58452}" destId="{90165C38-A63D-4332-A6B9-409C3967AF4A}" srcOrd="2" destOrd="0" parTransId="{14AAB5E4-C779-475F-935A-16FFB9DDFE4D}" sibTransId="{50785B48-5704-4682-BDB8-A4578C7FCD2A}"/>
    <dgm:cxn modelId="{629B2BE9-026A-0441-86A5-8F8FF1182035}" type="presOf" srcId="{4EB5D7BD-6C69-4CA4-A18E-5D71DC56E810}" destId="{88C03CEB-FABF-1E42-B75F-A7ECD186AD33}" srcOrd="0" destOrd="0" presId="urn:microsoft.com/office/officeart/2005/8/layout/vList2"/>
    <dgm:cxn modelId="{176E67ED-E80C-5E4F-9ECF-A98B1E30B792}" type="presOf" srcId="{BA92B348-66BD-41E0-936A-36B41AF58452}" destId="{1277297E-728A-0142-9B06-A74A3491F854}" srcOrd="0" destOrd="0" presId="urn:microsoft.com/office/officeart/2005/8/layout/vList2"/>
    <dgm:cxn modelId="{E179DC47-29CB-7B4A-9D6D-82F6497D86B1}" type="presParOf" srcId="{1277297E-728A-0142-9B06-A74A3491F854}" destId="{88C03CEB-FABF-1E42-B75F-A7ECD186AD33}" srcOrd="0" destOrd="0" presId="urn:microsoft.com/office/officeart/2005/8/layout/vList2"/>
    <dgm:cxn modelId="{E0C0C903-7B0E-6E4C-91A1-AC51C43D94ED}" type="presParOf" srcId="{1277297E-728A-0142-9B06-A74A3491F854}" destId="{CCE19AB5-15DD-5044-8204-4B29E08BAB25}" srcOrd="1" destOrd="0" presId="urn:microsoft.com/office/officeart/2005/8/layout/vList2"/>
    <dgm:cxn modelId="{57A18ACD-8019-4046-886B-0E8F1F0A8079}" type="presParOf" srcId="{1277297E-728A-0142-9B06-A74A3491F854}" destId="{CBA98421-A24E-BD46-BFA1-A4D3DEC08AF2}" srcOrd="2" destOrd="0" presId="urn:microsoft.com/office/officeart/2005/8/layout/vList2"/>
    <dgm:cxn modelId="{BDF83FA6-2035-CB4A-A10F-1F04720EEBD2}" type="presParOf" srcId="{1277297E-728A-0142-9B06-A74A3491F854}" destId="{3447C8B0-BBC4-3B4C-8A1D-E87F2CE2DC94}" srcOrd="3" destOrd="0" presId="urn:microsoft.com/office/officeart/2005/8/layout/vList2"/>
    <dgm:cxn modelId="{744C1A89-7A40-9E48-9C1B-9DC661D3503E}" type="presParOf" srcId="{1277297E-728A-0142-9B06-A74A3491F854}" destId="{77B422D2-992F-3747-99AA-D49FFA2268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94E717-8D3D-4CA3-BB4C-2384BAAB3FA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7C5C503-1C74-4E7F-8BE1-D01E0D5B6AE5}">
      <dgm:prSet/>
      <dgm:spPr/>
      <dgm:t>
        <a:bodyPr/>
        <a:lstStyle/>
        <a:p>
          <a:r>
            <a:rPr lang="en-US"/>
            <a:t>No simple formula to public discourse</a:t>
          </a:r>
        </a:p>
      </dgm:t>
    </dgm:pt>
    <dgm:pt modelId="{CEBA8DBB-171C-4589-B839-9B8770F35E5B}" type="parTrans" cxnId="{075357EA-E0C6-46B6-9D24-7318C026BE8A}">
      <dgm:prSet/>
      <dgm:spPr/>
      <dgm:t>
        <a:bodyPr/>
        <a:lstStyle/>
        <a:p>
          <a:endParaRPr lang="en-US"/>
        </a:p>
      </dgm:t>
    </dgm:pt>
    <dgm:pt modelId="{DEB8FD35-090D-4D1E-837F-369E4E5CC392}" type="sibTrans" cxnId="{075357EA-E0C6-46B6-9D24-7318C026BE8A}">
      <dgm:prSet/>
      <dgm:spPr/>
      <dgm:t>
        <a:bodyPr/>
        <a:lstStyle/>
        <a:p>
          <a:endParaRPr lang="en-US"/>
        </a:p>
      </dgm:t>
    </dgm:pt>
    <dgm:pt modelId="{543F4CA7-861F-4E2D-9768-18F5D59FB024}">
      <dgm:prSet/>
      <dgm:spPr/>
      <dgm:t>
        <a:bodyPr/>
        <a:lstStyle/>
        <a:p>
          <a:r>
            <a:rPr lang="en-US"/>
            <a:t>Tradeoffs always exist</a:t>
          </a:r>
        </a:p>
      </dgm:t>
    </dgm:pt>
    <dgm:pt modelId="{6BB5FB5D-1531-4B64-A841-378D054D5D5B}" type="parTrans" cxnId="{6480AEF7-D064-4150-BA1D-B3B4A683F863}">
      <dgm:prSet/>
      <dgm:spPr/>
      <dgm:t>
        <a:bodyPr/>
        <a:lstStyle/>
        <a:p>
          <a:endParaRPr lang="en-US"/>
        </a:p>
      </dgm:t>
    </dgm:pt>
    <dgm:pt modelId="{796D3DFF-2606-47E9-BD0D-70B675BBE57C}" type="sibTrans" cxnId="{6480AEF7-D064-4150-BA1D-B3B4A683F863}">
      <dgm:prSet/>
      <dgm:spPr/>
      <dgm:t>
        <a:bodyPr/>
        <a:lstStyle/>
        <a:p>
          <a:endParaRPr lang="en-US"/>
        </a:p>
      </dgm:t>
    </dgm:pt>
    <dgm:pt modelId="{FB319178-868D-424F-9E38-E4657015ED82}">
      <dgm:prSet/>
      <dgm:spPr/>
      <dgm:t>
        <a:bodyPr/>
        <a:lstStyle/>
        <a:p>
          <a:r>
            <a:rPr lang="en-US"/>
            <a:t>Payoff is in the process</a:t>
          </a:r>
        </a:p>
      </dgm:t>
    </dgm:pt>
    <dgm:pt modelId="{E1E9EE5B-A11D-48E4-AA16-1EBBFC202C20}" type="parTrans" cxnId="{3C6D8C1E-3F47-4FD3-A279-220534D3E0C8}">
      <dgm:prSet/>
      <dgm:spPr/>
      <dgm:t>
        <a:bodyPr/>
        <a:lstStyle/>
        <a:p>
          <a:endParaRPr lang="en-US"/>
        </a:p>
      </dgm:t>
    </dgm:pt>
    <dgm:pt modelId="{E4E5E310-1EC9-4564-B7FF-3BB01B7D051E}" type="sibTrans" cxnId="{3C6D8C1E-3F47-4FD3-A279-220534D3E0C8}">
      <dgm:prSet/>
      <dgm:spPr/>
      <dgm:t>
        <a:bodyPr/>
        <a:lstStyle/>
        <a:p>
          <a:endParaRPr lang="en-US"/>
        </a:p>
      </dgm:t>
    </dgm:pt>
    <dgm:pt modelId="{369A2F5A-EFFF-6145-B9D2-B2ABD9BD4C1B}" type="pres">
      <dgm:prSet presAssocID="{E294E717-8D3D-4CA3-BB4C-2384BAAB3F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F40A0F-791F-4E41-A02E-57D255001A2B}" type="pres">
      <dgm:prSet presAssocID="{47C5C503-1C74-4E7F-8BE1-D01E0D5B6AE5}" presName="root" presStyleCnt="0"/>
      <dgm:spPr/>
    </dgm:pt>
    <dgm:pt modelId="{D4F2326B-B0CC-3740-A20E-52D205652E3F}" type="pres">
      <dgm:prSet presAssocID="{47C5C503-1C74-4E7F-8BE1-D01E0D5B6AE5}" presName="rootComposite" presStyleCnt="0"/>
      <dgm:spPr/>
    </dgm:pt>
    <dgm:pt modelId="{063C39C4-B0A5-3849-AAAB-5B67D05512A2}" type="pres">
      <dgm:prSet presAssocID="{47C5C503-1C74-4E7F-8BE1-D01E0D5B6AE5}" presName="rootText" presStyleLbl="node1" presStyleIdx="0" presStyleCnt="3"/>
      <dgm:spPr/>
    </dgm:pt>
    <dgm:pt modelId="{7A9E6B89-F2CE-2D43-83C1-BCEA9905CA58}" type="pres">
      <dgm:prSet presAssocID="{47C5C503-1C74-4E7F-8BE1-D01E0D5B6AE5}" presName="rootConnector" presStyleLbl="node1" presStyleIdx="0" presStyleCnt="3"/>
      <dgm:spPr/>
    </dgm:pt>
    <dgm:pt modelId="{368F7C3A-1E45-474F-8751-3F271D01DA03}" type="pres">
      <dgm:prSet presAssocID="{47C5C503-1C74-4E7F-8BE1-D01E0D5B6AE5}" presName="childShape" presStyleCnt="0"/>
      <dgm:spPr/>
    </dgm:pt>
    <dgm:pt modelId="{916AF309-84A2-7D4E-BC7A-1085F770BC15}" type="pres">
      <dgm:prSet presAssocID="{543F4CA7-861F-4E2D-9768-18F5D59FB024}" presName="root" presStyleCnt="0"/>
      <dgm:spPr/>
    </dgm:pt>
    <dgm:pt modelId="{42403F6C-FD9F-4146-AF74-C339F09168D3}" type="pres">
      <dgm:prSet presAssocID="{543F4CA7-861F-4E2D-9768-18F5D59FB024}" presName="rootComposite" presStyleCnt="0"/>
      <dgm:spPr/>
    </dgm:pt>
    <dgm:pt modelId="{C5D79B5E-2931-5A42-B9D7-F0DFD462C848}" type="pres">
      <dgm:prSet presAssocID="{543F4CA7-861F-4E2D-9768-18F5D59FB024}" presName="rootText" presStyleLbl="node1" presStyleIdx="1" presStyleCnt="3"/>
      <dgm:spPr/>
    </dgm:pt>
    <dgm:pt modelId="{EB087156-18E2-3B47-8C5E-9EC3C1D09DAF}" type="pres">
      <dgm:prSet presAssocID="{543F4CA7-861F-4E2D-9768-18F5D59FB024}" presName="rootConnector" presStyleLbl="node1" presStyleIdx="1" presStyleCnt="3"/>
      <dgm:spPr/>
    </dgm:pt>
    <dgm:pt modelId="{7ED40478-6080-AB4D-A11E-6B647C684C0F}" type="pres">
      <dgm:prSet presAssocID="{543F4CA7-861F-4E2D-9768-18F5D59FB024}" presName="childShape" presStyleCnt="0"/>
      <dgm:spPr/>
    </dgm:pt>
    <dgm:pt modelId="{C39E174B-CFD1-E648-AB37-BB880DBC63FE}" type="pres">
      <dgm:prSet presAssocID="{FB319178-868D-424F-9E38-E4657015ED82}" presName="root" presStyleCnt="0"/>
      <dgm:spPr/>
    </dgm:pt>
    <dgm:pt modelId="{6C448845-A1F0-C441-BF69-BBDFA2FB76EF}" type="pres">
      <dgm:prSet presAssocID="{FB319178-868D-424F-9E38-E4657015ED82}" presName="rootComposite" presStyleCnt="0"/>
      <dgm:spPr/>
    </dgm:pt>
    <dgm:pt modelId="{63DE7F6A-959C-CD40-9C68-3F6A33CD4E6E}" type="pres">
      <dgm:prSet presAssocID="{FB319178-868D-424F-9E38-E4657015ED82}" presName="rootText" presStyleLbl="node1" presStyleIdx="2" presStyleCnt="3"/>
      <dgm:spPr/>
    </dgm:pt>
    <dgm:pt modelId="{19155106-519F-E04E-A6CF-78870681191E}" type="pres">
      <dgm:prSet presAssocID="{FB319178-868D-424F-9E38-E4657015ED82}" presName="rootConnector" presStyleLbl="node1" presStyleIdx="2" presStyleCnt="3"/>
      <dgm:spPr/>
    </dgm:pt>
    <dgm:pt modelId="{C5E2DF8D-6CBC-604C-A077-F34B6162B9A0}" type="pres">
      <dgm:prSet presAssocID="{FB319178-868D-424F-9E38-E4657015ED82}" presName="childShape" presStyleCnt="0"/>
      <dgm:spPr/>
    </dgm:pt>
  </dgm:ptLst>
  <dgm:cxnLst>
    <dgm:cxn modelId="{3C6D8C1E-3F47-4FD3-A279-220534D3E0C8}" srcId="{E294E717-8D3D-4CA3-BB4C-2384BAAB3FAE}" destId="{FB319178-868D-424F-9E38-E4657015ED82}" srcOrd="2" destOrd="0" parTransId="{E1E9EE5B-A11D-48E4-AA16-1EBBFC202C20}" sibTransId="{E4E5E310-1EC9-4564-B7FF-3BB01B7D051E}"/>
    <dgm:cxn modelId="{CA113A3C-524C-C941-B485-04C622681C3A}" type="presOf" srcId="{47C5C503-1C74-4E7F-8BE1-D01E0D5B6AE5}" destId="{7A9E6B89-F2CE-2D43-83C1-BCEA9905CA58}" srcOrd="1" destOrd="0" presId="urn:microsoft.com/office/officeart/2005/8/layout/hierarchy3"/>
    <dgm:cxn modelId="{CB8A5344-BFD2-2B4A-871F-AADA90110B25}" type="presOf" srcId="{47C5C503-1C74-4E7F-8BE1-D01E0D5B6AE5}" destId="{063C39C4-B0A5-3849-AAAB-5B67D05512A2}" srcOrd="0" destOrd="0" presId="urn:microsoft.com/office/officeart/2005/8/layout/hierarchy3"/>
    <dgm:cxn modelId="{4594C45A-2A9D-E94D-B996-B8B50DE8E5A3}" type="presOf" srcId="{E294E717-8D3D-4CA3-BB4C-2384BAAB3FAE}" destId="{369A2F5A-EFFF-6145-B9D2-B2ABD9BD4C1B}" srcOrd="0" destOrd="0" presId="urn:microsoft.com/office/officeart/2005/8/layout/hierarchy3"/>
    <dgm:cxn modelId="{8C149F7D-3476-F146-BA6A-7575AF054AF8}" type="presOf" srcId="{FB319178-868D-424F-9E38-E4657015ED82}" destId="{63DE7F6A-959C-CD40-9C68-3F6A33CD4E6E}" srcOrd="0" destOrd="0" presId="urn:microsoft.com/office/officeart/2005/8/layout/hierarchy3"/>
    <dgm:cxn modelId="{FA649A87-2189-3546-B668-6A09CE0745E7}" type="presOf" srcId="{543F4CA7-861F-4E2D-9768-18F5D59FB024}" destId="{C5D79B5E-2931-5A42-B9D7-F0DFD462C848}" srcOrd="0" destOrd="0" presId="urn:microsoft.com/office/officeart/2005/8/layout/hierarchy3"/>
    <dgm:cxn modelId="{4E7AF6E5-8665-CD4D-9356-36D13BE44ADC}" type="presOf" srcId="{FB319178-868D-424F-9E38-E4657015ED82}" destId="{19155106-519F-E04E-A6CF-78870681191E}" srcOrd="1" destOrd="0" presId="urn:microsoft.com/office/officeart/2005/8/layout/hierarchy3"/>
    <dgm:cxn modelId="{075357EA-E0C6-46B6-9D24-7318C026BE8A}" srcId="{E294E717-8D3D-4CA3-BB4C-2384BAAB3FAE}" destId="{47C5C503-1C74-4E7F-8BE1-D01E0D5B6AE5}" srcOrd="0" destOrd="0" parTransId="{CEBA8DBB-171C-4589-B839-9B8770F35E5B}" sibTransId="{DEB8FD35-090D-4D1E-837F-369E4E5CC392}"/>
    <dgm:cxn modelId="{6066B9F2-9C32-1440-A603-8F95F818F17E}" type="presOf" srcId="{543F4CA7-861F-4E2D-9768-18F5D59FB024}" destId="{EB087156-18E2-3B47-8C5E-9EC3C1D09DAF}" srcOrd="1" destOrd="0" presId="urn:microsoft.com/office/officeart/2005/8/layout/hierarchy3"/>
    <dgm:cxn modelId="{6480AEF7-D064-4150-BA1D-B3B4A683F863}" srcId="{E294E717-8D3D-4CA3-BB4C-2384BAAB3FAE}" destId="{543F4CA7-861F-4E2D-9768-18F5D59FB024}" srcOrd="1" destOrd="0" parTransId="{6BB5FB5D-1531-4B64-A841-378D054D5D5B}" sibTransId="{796D3DFF-2606-47E9-BD0D-70B675BBE57C}"/>
    <dgm:cxn modelId="{98A02A23-86F3-7E48-8DD0-FE661C9F34B5}" type="presParOf" srcId="{369A2F5A-EFFF-6145-B9D2-B2ABD9BD4C1B}" destId="{0CF40A0F-791F-4E41-A02E-57D255001A2B}" srcOrd="0" destOrd="0" presId="urn:microsoft.com/office/officeart/2005/8/layout/hierarchy3"/>
    <dgm:cxn modelId="{51F71FE5-CFB9-E241-A855-5DBD7477ED3B}" type="presParOf" srcId="{0CF40A0F-791F-4E41-A02E-57D255001A2B}" destId="{D4F2326B-B0CC-3740-A20E-52D205652E3F}" srcOrd="0" destOrd="0" presId="urn:microsoft.com/office/officeart/2005/8/layout/hierarchy3"/>
    <dgm:cxn modelId="{1958E41D-F912-2E44-A1B7-BF232C1EF57A}" type="presParOf" srcId="{D4F2326B-B0CC-3740-A20E-52D205652E3F}" destId="{063C39C4-B0A5-3849-AAAB-5B67D05512A2}" srcOrd="0" destOrd="0" presId="urn:microsoft.com/office/officeart/2005/8/layout/hierarchy3"/>
    <dgm:cxn modelId="{2D09A943-A4AB-0442-AFDD-15F828E54B9A}" type="presParOf" srcId="{D4F2326B-B0CC-3740-A20E-52D205652E3F}" destId="{7A9E6B89-F2CE-2D43-83C1-BCEA9905CA58}" srcOrd="1" destOrd="0" presId="urn:microsoft.com/office/officeart/2005/8/layout/hierarchy3"/>
    <dgm:cxn modelId="{942F09F4-0980-144E-A247-7860058E9EE1}" type="presParOf" srcId="{0CF40A0F-791F-4E41-A02E-57D255001A2B}" destId="{368F7C3A-1E45-474F-8751-3F271D01DA03}" srcOrd="1" destOrd="0" presId="urn:microsoft.com/office/officeart/2005/8/layout/hierarchy3"/>
    <dgm:cxn modelId="{848F59D2-0D4D-B845-BBF9-D35A64340C5F}" type="presParOf" srcId="{369A2F5A-EFFF-6145-B9D2-B2ABD9BD4C1B}" destId="{916AF309-84A2-7D4E-BC7A-1085F770BC15}" srcOrd="1" destOrd="0" presId="urn:microsoft.com/office/officeart/2005/8/layout/hierarchy3"/>
    <dgm:cxn modelId="{9A47B849-C81F-8A4E-999A-C424B91EC1A5}" type="presParOf" srcId="{916AF309-84A2-7D4E-BC7A-1085F770BC15}" destId="{42403F6C-FD9F-4146-AF74-C339F09168D3}" srcOrd="0" destOrd="0" presId="urn:microsoft.com/office/officeart/2005/8/layout/hierarchy3"/>
    <dgm:cxn modelId="{140F7DAF-9545-1540-9BF1-70B5B259FBF5}" type="presParOf" srcId="{42403F6C-FD9F-4146-AF74-C339F09168D3}" destId="{C5D79B5E-2931-5A42-B9D7-F0DFD462C848}" srcOrd="0" destOrd="0" presId="urn:microsoft.com/office/officeart/2005/8/layout/hierarchy3"/>
    <dgm:cxn modelId="{C856C1C9-D10E-404D-9698-4DDF2C76A8D4}" type="presParOf" srcId="{42403F6C-FD9F-4146-AF74-C339F09168D3}" destId="{EB087156-18E2-3B47-8C5E-9EC3C1D09DAF}" srcOrd="1" destOrd="0" presId="urn:microsoft.com/office/officeart/2005/8/layout/hierarchy3"/>
    <dgm:cxn modelId="{071DE80E-3A15-E246-A0B8-142B7AEFA633}" type="presParOf" srcId="{916AF309-84A2-7D4E-BC7A-1085F770BC15}" destId="{7ED40478-6080-AB4D-A11E-6B647C684C0F}" srcOrd="1" destOrd="0" presId="urn:microsoft.com/office/officeart/2005/8/layout/hierarchy3"/>
    <dgm:cxn modelId="{06112AF9-AEC9-634F-B614-2636BD08A32A}" type="presParOf" srcId="{369A2F5A-EFFF-6145-B9D2-B2ABD9BD4C1B}" destId="{C39E174B-CFD1-E648-AB37-BB880DBC63FE}" srcOrd="2" destOrd="0" presId="urn:microsoft.com/office/officeart/2005/8/layout/hierarchy3"/>
    <dgm:cxn modelId="{AEACA57D-6E7C-E44E-B9C2-29B9030F1C2D}" type="presParOf" srcId="{C39E174B-CFD1-E648-AB37-BB880DBC63FE}" destId="{6C448845-A1F0-C441-BF69-BBDFA2FB76EF}" srcOrd="0" destOrd="0" presId="urn:microsoft.com/office/officeart/2005/8/layout/hierarchy3"/>
    <dgm:cxn modelId="{D3DD3BA0-6574-3D44-865B-7DC6FEC4B2E7}" type="presParOf" srcId="{6C448845-A1F0-C441-BF69-BBDFA2FB76EF}" destId="{63DE7F6A-959C-CD40-9C68-3F6A33CD4E6E}" srcOrd="0" destOrd="0" presId="urn:microsoft.com/office/officeart/2005/8/layout/hierarchy3"/>
    <dgm:cxn modelId="{3A4232EF-C5E8-6B41-94EF-4116E768C26D}" type="presParOf" srcId="{6C448845-A1F0-C441-BF69-BBDFA2FB76EF}" destId="{19155106-519F-E04E-A6CF-78870681191E}" srcOrd="1" destOrd="0" presId="urn:microsoft.com/office/officeart/2005/8/layout/hierarchy3"/>
    <dgm:cxn modelId="{C327E88D-5993-3046-9396-14283B613A06}" type="presParOf" srcId="{C39E174B-CFD1-E648-AB37-BB880DBC63FE}" destId="{C5E2DF8D-6CBC-604C-A077-F34B6162B9A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032B56-7838-4F91-8A75-3019591165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0AA05E-FCC3-4112-87A6-BB7F364A67D0}">
      <dgm:prSet/>
      <dgm:spPr/>
      <dgm:t>
        <a:bodyPr/>
        <a:lstStyle/>
        <a:p>
          <a:r>
            <a:rPr lang="en-US" dirty="0"/>
            <a:t>Conflict and dissonance are inherent to dialogue and deliberation.</a:t>
          </a:r>
        </a:p>
      </dgm:t>
    </dgm:pt>
    <dgm:pt modelId="{BAC4DB8E-C585-4E8B-B651-9D58D4F13A63}" type="parTrans" cxnId="{DFE5C91E-7D9E-4A07-B536-0C66D1F6B8A0}">
      <dgm:prSet/>
      <dgm:spPr/>
      <dgm:t>
        <a:bodyPr/>
        <a:lstStyle/>
        <a:p>
          <a:endParaRPr lang="en-US"/>
        </a:p>
      </dgm:t>
    </dgm:pt>
    <dgm:pt modelId="{D5EA175D-DF6E-4036-8FE2-E708E100D478}" type="sibTrans" cxnId="{DFE5C91E-7D9E-4A07-B536-0C66D1F6B8A0}">
      <dgm:prSet/>
      <dgm:spPr/>
      <dgm:t>
        <a:bodyPr/>
        <a:lstStyle/>
        <a:p>
          <a:endParaRPr lang="en-US"/>
        </a:p>
      </dgm:t>
    </dgm:pt>
    <dgm:pt modelId="{AE966C92-C057-416D-9AAB-E83CFFFBC93F}">
      <dgm:prSet/>
      <dgm:spPr/>
      <dgm:t>
        <a:bodyPr/>
        <a:lstStyle/>
        <a:p>
          <a:r>
            <a:rPr lang="en-US"/>
            <a:t>Polarization is an inescapable part of democratic life.</a:t>
          </a:r>
        </a:p>
      </dgm:t>
    </dgm:pt>
    <dgm:pt modelId="{DF46C636-0AF4-4971-B0A8-041F293F01F6}" type="parTrans" cxnId="{A3E45964-9F85-47E6-B29B-75CB1F01DADA}">
      <dgm:prSet/>
      <dgm:spPr/>
      <dgm:t>
        <a:bodyPr/>
        <a:lstStyle/>
        <a:p>
          <a:endParaRPr lang="en-US"/>
        </a:p>
      </dgm:t>
    </dgm:pt>
    <dgm:pt modelId="{ACCAC503-B6C8-469D-9A93-3C657207535E}" type="sibTrans" cxnId="{A3E45964-9F85-47E6-B29B-75CB1F01DADA}">
      <dgm:prSet/>
      <dgm:spPr/>
      <dgm:t>
        <a:bodyPr/>
        <a:lstStyle/>
        <a:p>
          <a:endParaRPr lang="en-US"/>
        </a:p>
      </dgm:t>
    </dgm:pt>
    <dgm:pt modelId="{3937B47D-5063-4DC9-9738-1565DE185EEB}">
      <dgm:prSet/>
      <dgm:spPr/>
      <dgm:t>
        <a:bodyPr/>
        <a:lstStyle/>
        <a:p>
          <a:r>
            <a:rPr lang="en-US" dirty="0"/>
            <a:t>The challenge is to stay committed to democratic values, along with equality and inclusion, in the face of that conflict.</a:t>
          </a:r>
        </a:p>
      </dgm:t>
    </dgm:pt>
    <dgm:pt modelId="{EF2E77F2-316D-469E-AF40-047968AC3102}" type="parTrans" cxnId="{494D345A-C419-43A2-918D-36A4BEA360CA}">
      <dgm:prSet/>
      <dgm:spPr/>
      <dgm:t>
        <a:bodyPr/>
        <a:lstStyle/>
        <a:p>
          <a:endParaRPr lang="en-US"/>
        </a:p>
      </dgm:t>
    </dgm:pt>
    <dgm:pt modelId="{ED454203-60CB-4E9A-A80C-301CA1D40E61}" type="sibTrans" cxnId="{494D345A-C419-43A2-918D-36A4BEA360CA}">
      <dgm:prSet/>
      <dgm:spPr/>
      <dgm:t>
        <a:bodyPr/>
        <a:lstStyle/>
        <a:p>
          <a:endParaRPr lang="en-US"/>
        </a:p>
      </dgm:t>
    </dgm:pt>
    <dgm:pt modelId="{64CDAB61-03F1-8644-B9A0-EEE8048355F1}" type="pres">
      <dgm:prSet presAssocID="{27032B56-7838-4F91-8A75-301959116555}" presName="linear" presStyleCnt="0">
        <dgm:presLayoutVars>
          <dgm:animLvl val="lvl"/>
          <dgm:resizeHandles val="exact"/>
        </dgm:presLayoutVars>
      </dgm:prSet>
      <dgm:spPr/>
    </dgm:pt>
    <dgm:pt modelId="{40A1AEA3-398A-C24F-A790-48FD5D456E45}" type="pres">
      <dgm:prSet presAssocID="{F10AA05E-FCC3-4112-87A6-BB7F364A67D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CDA89A-6873-6F47-9FD7-3181B13BE8F1}" type="pres">
      <dgm:prSet presAssocID="{D5EA175D-DF6E-4036-8FE2-E708E100D478}" presName="spacer" presStyleCnt="0"/>
      <dgm:spPr/>
    </dgm:pt>
    <dgm:pt modelId="{33E5AB46-D35E-3C49-8FB6-0CF533B383E6}" type="pres">
      <dgm:prSet presAssocID="{AE966C92-C057-416D-9AAB-E83CFFFBC9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68F4A7-735B-594D-B070-87EB8F0D1F58}" type="pres">
      <dgm:prSet presAssocID="{ACCAC503-B6C8-469D-9A93-3C657207535E}" presName="spacer" presStyleCnt="0"/>
      <dgm:spPr/>
    </dgm:pt>
    <dgm:pt modelId="{1D7F011F-9032-FC4B-ADC6-B131A463F8D4}" type="pres">
      <dgm:prSet presAssocID="{3937B47D-5063-4DC9-9738-1565DE185EE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E5C91E-7D9E-4A07-B536-0C66D1F6B8A0}" srcId="{27032B56-7838-4F91-8A75-301959116555}" destId="{F10AA05E-FCC3-4112-87A6-BB7F364A67D0}" srcOrd="0" destOrd="0" parTransId="{BAC4DB8E-C585-4E8B-B651-9D58D4F13A63}" sibTransId="{D5EA175D-DF6E-4036-8FE2-E708E100D478}"/>
    <dgm:cxn modelId="{494D345A-C419-43A2-918D-36A4BEA360CA}" srcId="{27032B56-7838-4F91-8A75-301959116555}" destId="{3937B47D-5063-4DC9-9738-1565DE185EEB}" srcOrd="2" destOrd="0" parTransId="{EF2E77F2-316D-469E-AF40-047968AC3102}" sibTransId="{ED454203-60CB-4E9A-A80C-301CA1D40E61}"/>
    <dgm:cxn modelId="{A3E45964-9F85-47E6-B29B-75CB1F01DADA}" srcId="{27032B56-7838-4F91-8A75-301959116555}" destId="{AE966C92-C057-416D-9AAB-E83CFFFBC93F}" srcOrd="1" destOrd="0" parTransId="{DF46C636-0AF4-4971-B0A8-041F293F01F6}" sibTransId="{ACCAC503-B6C8-469D-9A93-3C657207535E}"/>
    <dgm:cxn modelId="{94908674-C6A6-5C44-9BBC-271C406AA505}" type="presOf" srcId="{3937B47D-5063-4DC9-9738-1565DE185EEB}" destId="{1D7F011F-9032-FC4B-ADC6-B131A463F8D4}" srcOrd="0" destOrd="0" presId="urn:microsoft.com/office/officeart/2005/8/layout/vList2"/>
    <dgm:cxn modelId="{ECE73B7C-14B7-4241-A52F-267D16C0E333}" type="presOf" srcId="{27032B56-7838-4F91-8A75-301959116555}" destId="{64CDAB61-03F1-8644-B9A0-EEE8048355F1}" srcOrd="0" destOrd="0" presId="urn:microsoft.com/office/officeart/2005/8/layout/vList2"/>
    <dgm:cxn modelId="{460126CC-5AD1-D54E-B226-46BC01E6F3CE}" type="presOf" srcId="{F10AA05E-FCC3-4112-87A6-BB7F364A67D0}" destId="{40A1AEA3-398A-C24F-A790-48FD5D456E45}" srcOrd="0" destOrd="0" presId="urn:microsoft.com/office/officeart/2005/8/layout/vList2"/>
    <dgm:cxn modelId="{26F5B8D9-6061-0146-9B3C-7E8CC780E27F}" type="presOf" srcId="{AE966C92-C057-416D-9AAB-E83CFFFBC93F}" destId="{33E5AB46-D35E-3C49-8FB6-0CF533B383E6}" srcOrd="0" destOrd="0" presId="urn:microsoft.com/office/officeart/2005/8/layout/vList2"/>
    <dgm:cxn modelId="{0D7B8560-28B8-0C49-BC20-B0C4354E3638}" type="presParOf" srcId="{64CDAB61-03F1-8644-B9A0-EEE8048355F1}" destId="{40A1AEA3-398A-C24F-A790-48FD5D456E45}" srcOrd="0" destOrd="0" presId="urn:microsoft.com/office/officeart/2005/8/layout/vList2"/>
    <dgm:cxn modelId="{7F077A15-6304-7E4F-82A2-0A416333952D}" type="presParOf" srcId="{64CDAB61-03F1-8644-B9A0-EEE8048355F1}" destId="{89CDA89A-6873-6F47-9FD7-3181B13BE8F1}" srcOrd="1" destOrd="0" presId="urn:microsoft.com/office/officeart/2005/8/layout/vList2"/>
    <dgm:cxn modelId="{382BEFA0-315D-FC42-962E-0016E6DAA86C}" type="presParOf" srcId="{64CDAB61-03F1-8644-B9A0-EEE8048355F1}" destId="{33E5AB46-D35E-3C49-8FB6-0CF533B383E6}" srcOrd="2" destOrd="0" presId="urn:microsoft.com/office/officeart/2005/8/layout/vList2"/>
    <dgm:cxn modelId="{7554E1DA-2FB1-0648-93E7-AE012450559F}" type="presParOf" srcId="{64CDAB61-03F1-8644-B9A0-EEE8048355F1}" destId="{CD68F4A7-735B-594D-B070-87EB8F0D1F58}" srcOrd="3" destOrd="0" presId="urn:microsoft.com/office/officeart/2005/8/layout/vList2"/>
    <dgm:cxn modelId="{0EC3E8AB-29AE-B240-B1DD-D3C3F0A55C75}" type="presParOf" srcId="{64CDAB61-03F1-8644-B9A0-EEE8048355F1}" destId="{1D7F011F-9032-FC4B-ADC6-B131A463F8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0868421-716D-4ED5-B6EB-41726DFB97F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3CF99C-D4BF-4180-854D-3D6E579E0836}">
      <dgm:prSet/>
      <dgm:spPr/>
      <dgm:t>
        <a:bodyPr/>
        <a:lstStyle/>
        <a:p>
          <a:r>
            <a:rPr lang="en-US"/>
            <a:t>Interlocuters are forced to acquiesce to a neutral stance</a:t>
          </a:r>
        </a:p>
      </dgm:t>
    </dgm:pt>
    <dgm:pt modelId="{A8E5C644-BA0F-4019-81D6-ED3B41EDA072}" type="parTrans" cxnId="{C6090C64-251D-4F2E-B4AE-FA9618E92419}">
      <dgm:prSet/>
      <dgm:spPr/>
      <dgm:t>
        <a:bodyPr/>
        <a:lstStyle/>
        <a:p>
          <a:endParaRPr lang="en-US"/>
        </a:p>
      </dgm:t>
    </dgm:pt>
    <dgm:pt modelId="{8B375FC8-EAC0-4194-88ED-63D1C380D7F8}" type="sibTrans" cxnId="{C6090C64-251D-4F2E-B4AE-FA9618E92419}">
      <dgm:prSet/>
      <dgm:spPr/>
      <dgm:t>
        <a:bodyPr/>
        <a:lstStyle/>
        <a:p>
          <a:endParaRPr lang="en-US"/>
        </a:p>
      </dgm:t>
    </dgm:pt>
    <dgm:pt modelId="{EC7E402D-03E1-4576-AD26-488E39E3309F}">
      <dgm:prSet/>
      <dgm:spPr/>
      <dgm:t>
        <a:bodyPr/>
        <a:lstStyle/>
        <a:p>
          <a:r>
            <a:rPr lang="en-US"/>
            <a:t>Polarization becomes the “problem,” leading to more calls for civility</a:t>
          </a:r>
        </a:p>
      </dgm:t>
    </dgm:pt>
    <dgm:pt modelId="{53C949E9-B6C1-4E2B-9095-6240DCB9EB4E}" type="parTrans" cxnId="{94824568-8EED-42A7-8119-4473A70EA5B9}">
      <dgm:prSet/>
      <dgm:spPr/>
      <dgm:t>
        <a:bodyPr/>
        <a:lstStyle/>
        <a:p>
          <a:endParaRPr lang="en-US"/>
        </a:p>
      </dgm:t>
    </dgm:pt>
    <dgm:pt modelId="{31EAC268-6C2B-4E93-962C-145F9CDF6359}" type="sibTrans" cxnId="{94824568-8EED-42A7-8119-4473A70EA5B9}">
      <dgm:prSet/>
      <dgm:spPr/>
      <dgm:t>
        <a:bodyPr/>
        <a:lstStyle/>
        <a:p>
          <a:endParaRPr lang="en-US"/>
        </a:p>
      </dgm:t>
    </dgm:pt>
    <dgm:pt modelId="{71E2FD12-69A9-5D44-BD65-C3014451D626}" type="pres">
      <dgm:prSet presAssocID="{F0868421-716D-4ED5-B6EB-41726DFB97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B6DB0E-DAF5-3A4F-8A45-52F4C2850C38}" type="pres">
      <dgm:prSet presAssocID="{C83CF99C-D4BF-4180-854D-3D6E579E0836}" presName="hierRoot1" presStyleCnt="0"/>
      <dgm:spPr/>
    </dgm:pt>
    <dgm:pt modelId="{5EFA1F70-9168-434B-88DA-B76A3A8E61CF}" type="pres">
      <dgm:prSet presAssocID="{C83CF99C-D4BF-4180-854D-3D6E579E0836}" presName="composite" presStyleCnt="0"/>
      <dgm:spPr/>
    </dgm:pt>
    <dgm:pt modelId="{22A71202-A517-5A4C-A45E-CCD8D9A89769}" type="pres">
      <dgm:prSet presAssocID="{C83CF99C-D4BF-4180-854D-3D6E579E0836}" presName="background" presStyleLbl="node0" presStyleIdx="0" presStyleCnt="2"/>
      <dgm:spPr/>
    </dgm:pt>
    <dgm:pt modelId="{E8BADBC7-37A4-B842-BEC0-C529F0BBBCC3}" type="pres">
      <dgm:prSet presAssocID="{C83CF99C-D4BF-4180-854D-3D6E579E0836}" presName="text" presStyleLbl="fgAcc0" presStyleIdx="0" presStyleCnt="2">
        <dgm:presLayoutVars>
          <dgm:chPref val="3"/>
        </dgm:presLayoutVars>
      </dgm:prSet>
      <dgm:spPr/>
    </dgm:pt>
    <dgm:pt modelId="{D139A371-AB23-E84C-9AC9-7AA75FBEA632}" type="pres">
      <dgm:prSet presAssocID="{C83CF99C-D4BF-4180-854D-3D6E579E0836}" presName="hierChild2" presStyleCnt="0"/>
      <dgm:spPr/>
    </dgm:pt>
    <dgm:pt modelId="{5CE1EA8C-AAC5-C442-8F7A-32588A3F65E4}" type="pres">
      <dgm:prSet presAssocID="{EC7E402D-03E1-4576-AD26-488E39E3309F}" presName="hierRoot1" presStyleCnt="0"/>
      <dgm:spPr/>
    </dgm:pt>
    <dgm:pt modelId="{C6BD4BA0-23F5-894D-B5A8-51B44388A2BD}" type="pres">
      <dgm:prSet presAssocID="{EC7E402D-03E1-4576-AD26-488E39E3309F}" presName="composite" presStyleCnt="0"/>
      <dgm:spPr/>
    </dgm:pt>
    <dgm:pt modelId="{6D7ECFEA-5516-714A-A1E7-C9561E92C3D5}" type="pres">
      <dgm:prSet presAssocID="{EC7E402D-03E1-4576-AD26-488E39E3309F}" presName="background" presStyleLbl="node0" presStyleIdx="1" presStyleCnt="2"/>
      <dgm:spPr/>
    </dgm:pt>
    <dgm:pt modelId="{356CC469-5BF4-374E-A1B6-C7A932059092}" type="pres">
      <dgm:prSet presAssocID="{EC7E402D-03E1-4576-AD26-488E39E3309F}" presName="text" presStyleLbl="fgAcc0" presStyleIdx="1" presStyleCnt="2">
        <dgm:presLayoutVars>
          <dgm:chPref val="3"/>
        </dgm:presLayoutVars>
      </dgm:prSet>
      <dgm:spPr/>
    </dgm:pt>
    <dgm:pt modelId="{66F935F2-EA30-974D-9322-6E6EA35D3852}" type="pres">
      <dgm:prSet presAssocID="{EC7E402D-03E1-4576-AD26-488E39E3309F}" presName="hierChild2" presStyleCnt="0"/>
      <dgm:spPr/>
    </dgm:pt>
  </dgm:ptLst>
  <dgm:cxnLst>
    <dgm:cxn modelId="{4112B305-DA6D-C74B-8E9A-3CCAA3805AD0}" type="presOf" srcId="{C83CF99C-D4BF-4180-854D-3D6E579E0836}" destId="{E8BADBC7-37A4-B842-BEC0-C529F0BBBCC3}" srcOrd="0" destOrd="0" presId="urn:microsoft.com/office/officeart/2005/8/layout/hierarchy1"/>
    <dgm:cxn modelId="{C6090C64-251D-4F2E-B4AE-FA9618E92419}" srcId="{F0868421-716D-4ED5-B6EB-41726DFB97FC}" destId="{C83CF99C-D4BF-4180-854D-3D6E579E0836}" srcOrd="0" destOrd="0" parTransId="{A8E5C644-BA0F-4019-81D6-ED3B41EDA072}" sibTransId="{8B375FC8-EAC0-4194-88ED-63D1C380D7F8}"/>
    <dgm:cxn modelId="{94824568-8EED-42A7-8119-4473A70EA5B9}" srcId="{F0868421-716D-4ED5-B6EB-41726DFB97FC}" destId="{EC7E402D-03E1-4576-AD26-488E39E3309F}" srcOrd="1" destOrd="0" parTransId="{53C949E9-B6C1-4E2B-9095-6240DCB9EB4E}" sibTransId="{31EAC268-6C2B-4E93-962C-145F9CDF6359}"/>
    <dgm:cxn modelId="{F5D5A7A4-0AE5-E84D-87D0-20A2DD7C06DF}" type="presOf" srcId="{EC7E402D-03E1-4576-AD26-488E39E3309F}" destId="{356CC469-5BF4-374E-A1B6-C7A932059092}" srcOrd="0" destOrd="0" presId="urn:microsoft.com/office/officeart/2005/8/layout/hierarchy1"/>
    <dgm:cxn modelId="{879586AB-DF36-B74B-94C3-7527540FF103}" type="presOf" srcId="{F0868421-716D-4ED5-B6EB-41726DFB97FC}" destId="{71E2FD12-69A9-5D44-BD65-C3014451D626}" srcOrd="0" destOrd="0" presId="urn:microsoft.com/office/officeart/2005/8/layout/hierarchy1"/>
    <dgm:cxn modelId="{C3F4D7DE-5F9B-DD4C-B343-585F66225218}" type="presParOf" srcId="{71E2FD12-69A9-5D44-BD65-C3014451D626}" destId="{DFB6DB0E-DAF5-3A4F-8A45-52F4C2850C38}" srcOrd="0" destOrd="0" presId="urn:microsoft.com/office/officeart/2005/8/layout/hierarchy1"/>
    <dgm:cxn modelId="{F73467BD-3B32-DE42-9E91-064DE10F02DC}" type="presParOf" srcId="{DFB6DB0E-DAF5-3A4F-8A45-52F4C2850C38}" destId="{5EFA1F70-9168-434B-88DA-B76A3A8E61CF}" srcOrd="0" destOrd="0" presId="urn:microsoft.com/office/officeart/2005/8/layout/hierarchy1"/>
    <dgm:cxn modelId="{526BC2D1-D4A9-C243-992E-828A329DC0B4}" type="presParOf" srcId="{5EFA1F70-9168-434B-88DA-B76A3A8E61CF}" destId="{22A71202-A517-5A4C-A45E-CCD8D9A89769}" srcOrd="0" destOrd="0" presId="urn:microsoft.com/office/officeart/2005/8/layout/hierarchy1"/>
    <dgm:cxn modelId="{68F0162C-6038-AC4D-BF9E-79B9B7B5D149}" type="presParOf" srcId="{5EFA1F70-9168-434B-88DA-B76A3A8E61CF}" destId="{E8BADBC7-37A4-B842-BEC0-C529F0BBBCC3}" srcOrd="1" destOrd="0" presId="urn:microsoft.com/office/officeart/2005/8/layout/hierarchy1"/>
    <dgm:cxn modelId="{13041CE7-BC1D-F444-BC96-62ACDDF21D36}" type="presParOf" srcId="{DFB6DB0E-DAF5-3A4F-8A45-52F4C2850C38}" destId="{D139A371-AB23-E84C-9AC9-7AA75FBEA632}" srcOrd="1" destOrd="0" presId="urn:microsoft.com/office/officeart/2005/8/layout/hierarchy1"/>
    <dgm:cxn modelId="{CDF6EE3F-6B04-1548-AB0F-3A6E15FEC477}" type="presParOf" srcId="{71E2FD12-69A9-5D44-BD65-C3014451D626}" destId="{5CE1EA8C-AAC5-C442-8F7A-32588A3F65E4}" srcOrd="1" destOrd="0" presId="urn:microsoft.com/office/officeart/2005/8/layout/hierarchy1"/>
    <dgm:cxn modelId="{D8CE176A-358D-4949-BCE8-2BCC31C3A469}" type="presParOf" srcId="{5CE1EA8C-AAC5-C442-8F7A-32588A3F65E4}" destId="{C6BD4BA0-23F5-894D-B5A8-51B44388A2BD}" srcOrd="0" destOrd="0" presId="urn:microsoft.com/office/officeart/2005/8/layout/hierarchy1"/>
    <dgm:cxn modelId="{5DD00563-4037-604C-BA54-460182C38D53}" type="presParOf" srcId="{C6BD4BA0-23F5-894D-B5A8-51B44388A2BD}" destId="{6D7ECFEA-5516-714A-A1E7-C9561E92C3D5}" srcOrd="0" destOrd="0" presId="urn:microsoft.com/office/officeart/2005/8/layout/hierarchy1"/>
    <dgm:cxn modelId="{BA1086E6-D6F5-3942-8D37-A52A9901CC2D}" type="presParOf" srcId="{C6BD4BA0-23F5-894D-B5A8-51B44388A2BD}" destId="{356CC469-5BF4-374E-A1B6-C7A932059092}" srcOrd="1" destOrd="0" presId="urn:microsoft.com/office/officeart/2005/8/layout/hierarchy1"/>
    <dgm:cxn modelId="{E76AD0F8-576E-6C45-94F1-A5A557D4A1BA}" type="presParOf" srcId="{5CE1EA8C-AAC5-C442-8F7A-32588A3F65E4}" destId="{66F935F2-EA30-974D-9322-6E6EA35D38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2A9F0B3-4FA0-4421-A1C1-2BDFCA87BC1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3A9520-7F23-4AF9-818F-E0EE3B6DDC07}">
      <dgm:prSet/>
      <dgm:spPr/>
      <dgm:t>
        <a:bodyPr/>
        <a:lstStyle/>
        <a:p>
          <a:r>
            <a:rPr lang="en-US" dirty="0"/>
            <a:t>Conflict is not inherently bad.</a:t>
          </a:r>
        </a:p>
      </dgm:t>
    </dgm:pt>
    <dgm:pt modelId="{4BE217A4-8EF7-4215-B013-B4DD5F3CC72D}" type="parTrans" cxnId="{36963D92-A1D8-4ECB-8651-E45BF8E5D903}">
      <dgm:prSet/>
      <dgm:spPr/>
      <dgm:t>
        <a:bodyPr/>
        <a:lstStyle/>
        <a:p>
          <a:endParaRPr lang="en-US"/>
        </a:p>
      </dgm:t>
    </dgm:pt>
    <dgm:pt modelId="{9F7AE431-6C59-40C9-B395-E658411AD891}" type="sibTrans" cxnId="{36963D92-A1D8-4ECB-8651-E45BF8E5D903}">
      <dgm:prSet/>
      <dgm:spPr/>
      <dgm:t>
        <a:bodyPr/>
        <a:lstStyle/>
        <a:p>
          <a:endParaRPr lang="en-US"/>
        </a:p>
      </dgm:t>
    </dgm:pt>
    <dgm:pt modelId="{E6366200-8177-4C9D-9710-9E1C2B0C8DE1}">
      <dgm:prSet/>
      <dgm:spPr/>
      <dgm:t>
        <a:bodyPr/>
        <a:lstStyle/>
        <a:p>
          <a:r>
            <a:rPr lang="en-US" dirty="0"/>
            <a:t>Polarization is not necessarily the problem but a symptom.</a:t>
          </a:r>
        </a:p>
      </dgm:t>
    </dgm:pt>
    <dgm:pt modelId="{225F421F-1A0B-4D1A-8C95-9E37A96F7932}" type="parTrans" cxnId="{E023F27F-2802-4C2D-AE79-47ACD60D3037}">
      <dgm:prSet/>
      <dgm:spPr/>
      <dgm:t>
        <a:bodyPr/>
        <a:lstStyle/>
        <a:p>
          <a:endParaRPr lang="en-US"/>
        </a:p>
      </dgm:t>
    </dgm:pt>
    <dgm:pt modelId="{C3456C56-FF7E-4508-976D-23A8ADFD6F5E}" type="sibTrans" cxnId="{E023F27F-2802-4C2D-AE79-47ACD60D3037}">
      <dgm:prSet/>
      <dgm:spPr/>
      <dgm:t>
        <a:bodyPr/>
        <a:lstStyle/>
        <a:p>
          <a:endParaRPr lang="en-US"/>
        </a:p>
      </dgm:t>
    </dgm:pt>
    <dgm:pt modelId="{89529ED5-CA3F-4E51-9FF3-4B5505452127}">
      <dgm:prSet/>
      <dgm:spPr/>
      <dgm:t>
        <a:bodyPr/>
        <a:lstStyle/>
        <a:p>
          <a:r>
            <a:rPr lang="en-US" dirty="0"/>
            <a:t>Democracy must not come at the expense of inclusion.</a:t>
          </a:r>
        </a:p>
      </dgm:t>
    </dgm:pt>
    <dgm:pt modelId="{9CAAAC9E-7E02-4DBE-852A-B02ABB3C7DDE}" type="parTrans" cxnId="{19EFCDB3-A945-414D-8786-04A22F47014A}">
      <dgm:prSet/>
      <dgm:spPr/>
      <dgm:t>
        <a:bodyPr/>
        <a:lstStyle/>
        <a:p>
          <a:endParaRPr lang="en-US"/>
        </a:p>
      </dgm:t>
    </dgm:pt>
    <dgm:pt modelId="{3A55A5F1-98E1-4F94-AA89-161FEDFBD5A0}" type="sibTrans" cxnId="{19EFCDB3-A945-414D-8786-04A22F47014A}">
      <dgm:prSet/>
      <dgm:spPr/>
      <dgm:t>
        <a:bodyPr/>
        <a:lstStyle/>
        <a:p>
          <a:endParaRPr lang="en-US"/>
        </a:p>
      </dgm:t>
    </dgm:pt>
    <dgm:pt modelId="{D27F0B32-6B84-F143-AD15-547EB2D164C2}" type="pres">
      <dgm:prSet presAssocID="{A2A9F0B3-4FA0-4421-A1C1-2BDFCA87BC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CD4821-0F41-A146-B63E-58F8D27714BA}" type="pres">
      <dgm:prSet presAssocID="{F53A9520-7F23-4AF9-818F-E0EE3B6DDC07}" presName="hierRoot1" presStyleCnt="0"/>
      <dgm:spPr/>
    </dgm:pt>
    <dgm:pt modelId="{E9C76648-8230-F545-AC6D-06333051FD99}" type="pres">
      <dgm:prSet presAssocID="{F53A9520-7F23-4AF9-818F-E0EE3B6DDC07}" presName="composite" presStyleCnt="0"/>
      <dgm:spPr/>
    </dgm:pt>
    <dgm:pt modelId="{3C044A41-4437-6649-84B0-9F981773395C}" type="pres">
      <dgm:prSet presAssocID="{F53A9520-7F23-4AF9-818F-E0EE3B6DDC07}" presName="background" presStyleLbl="node0" presStyleIdx="0" presStyleCnt="3"/>
      <dgm:spPr/>
    </dgm:pt>
    <dgm:pt modelId="{F95F7161-F3B7-E741-9F9C-885974D8685D}" type="pres">
      <dgm:prSet presAssocID="{F53A9520-7F23-4AF9-818F-E0EE3B6DDC07}" presName="text" presStyleLbl="fgAcc0" presStyleIdx="0" presStyleCnt="3">
        <dgm:presLayoutVars>
          <dgm:chPref val="3"/>
        </dgm:presLayoutVars>
      </dgm:prSet>
      <dgm:spPr/>
    </dgm:pt>
    <dgm:pt modelId="{2AFFD154-CDD5-2648-B775-74A45E1F3658}" type="pres">
      <dgm:prSet presAssocID="{F53A9520-7F23-4AF9-818F-E0EE3B6DDC07}" presName="hierChild2" presStyleCnt="0"/>
      <dgm:spPr/>
    </dgm:pt>
    <dgm:pt modelId="{53F6530A-0E2F-3546-A66B-0668B8487130}" type="pres">
      <dgm:prSet presAssocID="{E6366200-8177-4C9D-9710-9E1C2B0C8DE1}" presName="hierRoot1" presStyleCnt="0"/>
      <dgm:spPr/>
    </dgm:pt>
    <dgm:pt modelId="{973A4628-71FD-C946-896F-7453A6DB738C}" type="pres">
      <dgm:prSet presAssocID="{E6366200-8177-4C9D-9710-9E1C2B0C8DE1}" presName="composite" presStyleCnt="0"/>
      <dgm:spPr/>
    </dgm:pt>
    <dgm:pt modelId="{EFE64476-F7AD-C64D-B09C-F4247CE94C37}" type="pres">
      <dgm:prSet presAssocID="{E6366200-8177-4C9D-9710-9E1C2B0C8DE1}" presName="background" presStyleLbl="node0" presStyleIdx="1" presStyleCnt="3"/>
      <dgm:spPr/>
    </dgm:pt>
    <dgm:pt modelId="{75AEC6F4-8A2F-9F48-9C38-E370A8897EDF}" type="pres">
      <dgm:prSet presAssocID="{E6366200-8177-4C9D-9710-9E1C2B0C8DE1}" presName="text" presStyleLbl="fgAcc0" presStyleIdx="1" presStyleCnt="3">
        <dgm:presLayoutVars>
          <dgm:chPref val="3"/>
        </dgm:presLayoutVars>
      </dgm:prSet>
      <dgm:spPr/>
    </dgm:pt>
    <dgm:pt modelId="{BE06DCEE-3E45-BA4F-A25E-E84805DCAAC3}" type="pres">
      <dgm:prSet presAssocID="{E6366200-8177-4C9D-9710-9E1C2B0C8DE1}" presName="hierChild2" presStyleCnt="0"/>
      <dgm:spPr/>
    </dgm:pt>
    <dgm:pt modelId="{22557225-2405-104F-AC09-ED8461016DE6}" type="pres">
      <dgm:prSet presAssocID="{89529ED5-CA3F-4E51-9FF3-4B5505452127}" presName="hierRoot1" presStyleCnt="0"/>
      <dgm:spPr/>
    </dgm:pt>
    <dgm:pt modelId="{86453256-7913-374B-B95E-73AEAC621AC6}" type="pres">
      <dgm:prSet presAssocID="{89529ED5-CA3F-4E51-9FF3-4B5505452127}" presName="composite" presStyleCnt="0"/>
      <dgm:spPr/>
    </dgm:pt>
    <dgm:pt modelId="{2F9EE4EF-EC83-6641-BAA8-25742D0C1605}" type="pres">
      <dgm:prSet presAssocID="{89529ED5-CA3F-4E51-9FF3-4B5505452127}" presName="background" presStyleLbl="node0" presStyleIdx="2" presStyleCnt="3"/>
      <dgm:spPr/>
    </dgm:pt>
    <dgm:pt modelId="{55E428F4-5893-C94D-9529-4FA81B4C332E}" type="pres">
      <dgm:prSet presAssocID="{89529ED5-CA3F-4E51-9FF3-4B5505452127}" presName="text" presStyleLbl="fgAcc0" presStyleIdx="2" presStyleCnt="3">
        <dgm:presLayoutVars>
          <dgm:chPref val="3"/>
        </dgm:presLayoutVars>
      </dgm:prSet>
      <dgm:spPr/>
    </dgm:pt>
    <dgm:pt modelId="{47A75A08-4D11-C14E-ADAD-E34542A2EF9D}" type="pres">
      <dgm:prSet presAssocID="{89529ED5-CA3F-4E51-9FF3-4B5505452127}" presName="hierChild2" presStyleCnt="0"/>
      <dgm:spPr/>
    </dgm:pt>
  </dgm:ptLst>
  <dgm:cxnLst>
    <dgm:cxn modelId="{BAA0EA23-DC38-6A45-86DF-784E170878A7}" type="presOf" srcId="{E6366200-8177-4C9D-9710-9E1C2B0C8DE1}" destId="{75AEC6F4-8A2F-9F48-9C38-E370A8897EDF}" srcOrd="0" destOrd="0" presId="urn:microsoft.com/office/officeart/2005/8/layout/hierarchy1"/>
    <dgm:cxn modelId="{E023F27F-2802-4C2D-AE79-47ACD60D3037}" srcId="{A2A9F0B3-4FA0-4421-A1C1-2BDFCA87BC15}" destId="{E6366200-8177-4C9D-9710-9E1C2B0C8DE1}" srcOrd="1" destOrd="0" parTransId="{225F421F-1A0B-4D1A-8C95-9E37A96F7932}" sibTransId="{C3456C56-FF7E-4508-976D-23A8ADFD6F5E}"/>
    <dgm:cxn modelId="{AD183E83-D17C-6D47-9904-92782A715624}" type="presOf" srcId="{F53A9520-7F23-4AF9-818F-E0EE3B6DDC07}" destId="{F95F7161-F3B7-E741-9F9C-885974D8685D}" srcOrd="0" destOrd="0" presId="urn:microsoft.com/office/officeart/2005/8/layout/hierarchy1"/>
    <dgm:cxn modelId="{36963D92-A1D8-4ECB-8651-E45BF8E5D903}" srcId="{A2A9F0B3-4FA0-4421-A1C1-2BDFCA87BC15}" destId="{F53A9520-7F23-4AF9-818F-E0EE3B6DDC07}" srcOrd="0" destOrd="0" parTransId="{4BE217A4-8EF7-4215-B013-B4DD5F3CC72D}" sibTransId="{9F7AE431-6C59-40C9-B395-E658411AD891}"/>
    <dgm:cxn modelId="{19EFCDB3-A945-414D-8786-04A22F47014A}" srcId="{A2A9F0B3-4FA0-4421-A1C1-2BDFCA87BC15}" destId="{89529ED5-CA3F-4E51-9FF3-4B5505452127}" srcOrd="2" destOrd="0" parTransId="{9CAAAC9E-7E02-4DBE-852A-B02ABB3C7DDE}" sibTransId="{3A55A5F1-98E1-4F94-AA89-161FEDFBD5A0}"/>
    <dgm:cxn modelId="{69F12ADC-8FFD-8343-8A3E-456BDD629A82}" type="presOf" srcId="{A2A9F0B3-4FA0-4421-A1C1-2BDFCA87BC15}" destId="{D27F0B32-6B84-F143-AD15-547EB2D164C2}" srcOrd="0" destOrd="0" presId="urn:microsoft.com/office/officeart/2005/8/layout/hierarchy1"/>
    <dgm:cxn modelId="{3D399BF0-51AD-B04D-ACB3-0599A9C65AF1}" type="presOf" srcId="{89529ED5-CA3F-4E51-9FF3-4B5505452127}" destId="{55E428F4-5893-C94D-9529-4FA81B4C332E}" srcOrd="0" destOrd="0" presId="urn:microsoft.com/office/officeart/2005/8/layout/hierarchy1"/>
    <dgm:cxn modelId="{BCFBD4E5-8AEF-F948-A39C-D6544F0C9142}" type="presParOf" srcId="{D27F0B32-6B84-F143-AD15-547EB2D164C2}" destId="{90CD4821-0F41-A146-B63E-58F8D27714BA}" srcOrd="0" destOrd="0" presId="urn:microsoft.com/office/officeart/2005/8/layout/hierarchy1"/>
    <dgm:cxn modelId="{27E3D0FB-ABE9-614A-B48E-C04E1EB7817E}" type="presParOf" srcId="{90CD4821-0F41-A146-B63E-58F8D27714BA}" destId="{E9C76648-8230-F545-AC6D-06333051FD99}" srcOrd="0" destOrd="0" presId="urn:microsoft.com/office/officeart/2005/8/layout/hierarchy1"/>
    <dgm:cxn modelId="{BA098885-9166-5C4D-B85B-7019109873E7}" type="presParOf" srcId="{E9C76648-8230-F545-AC6D-06333051FD99}" destId="{3C044A41-4437-6649-84B0-9F981773395C}" srcOrd="0" destOrd="0" presId="urn:microsoft.com/office/officeart/2005/8/layout/hierarchy1"/>
    <dgm:cxn modelId="{248EAA08-407F-A34A-BB82-8B00993382AE}" type="presParOf" srcId="{E9C76648-8230-F545-AC6D-06333051FD99}" destId="{F95F7161-F3B7-E741-9F9C-885974D8685D}" srcOrd="1" destOrd="0" presId="urn:microsoft.com/office/officeart/2005/8/layout/hierarchy1"/>
    <dgm:cxn modelId="{81F75E7F-1852-0C44-B531-232280B123F1}" type="presParOf" srcId="{90CD4821-0F41-A146-B63E-58F8D27714BA}" destId="{2AFFD154-CDD5-2648-B775-74A45E1F3658}" srcOrd="1" destOrd="0" presId="urn:microsoft.com/office/officeart/2005/8/layout/hierarchy1"/>
    <dgm:cxn modelId="{9E7142A5-9051-6C48-8246-48CF6870DEF8}" type="presParOf" srcId="{D27F0B32-6B84-F143-AD15-547EB2D164C2}" destId="{53F6530A-0E2F-3546-A66B-0668B8487130}" srcOrd="1" destOrd="0" presId="urn:microsoft.com/office/officeart/2005/8/layout/hierarchy1"/>
    <dgm:cxn modelId="{16FC0E54-9055-D348-8D7F-DDBFDD7D9403}" type="presParOf" srcId="{53F6530A-0E2F-3546-A66B-0668B8487130}" destId="{973A4628-71FD-C946-896F-7453A6DB738C}" srcOrd="0" destOrd="0" presId="urn:microsoft.com/office/officeart/2005/8/layout/hierarchy1"/>
    <dgm:cxn modelId="{5FB900B9-D430-8D4A-81C0-45476B4928FC}" type="presParOf" srcId="{973A4628-71FD-C946-896F-7453A6DB738C}" destId="{EFE64476-F7AD-C64D-B09C-F4247CE94C37}" srcOrd="0" destOrd="0" presId="urn:microsoft.com/office/officeart/2005/8/layout/hierarchy1"/>
    <dgm:cxn modelId="{2348DCBE-E599-714A-8CB5-7F82A22A2F1D}" type="presParOf" srcId="{973A4628-71FD-C946-896F-7453A6DB738C}" destId="{75AEC6F4-8A2F-9F48-9C38-E370A8897EDF}" srcOrd="1" destOrd="0" presId="urn:microsoft.com/office/officeart/2005/8/layout/hierarchy1"/>
    <dgm:cxn modelId="{2C0A299A-763A-7E4C-AC74-62EC3A14718E}" type="presParOf" srcId="{53F6530A-0E2F-3546-A66B-0668B8487130}" destId="{BE06DCEE-3E45-BA4F-A25E-E84805DCAAC3}" srcOrd="1" destOrd="0" presId="urn:microsoft.com/office/officeart/2005/8/layout/hierarchy1"/>
    <dgm:cxn modelId="{75119F8D-E0AC-8C47-8B1D-4821D20539C3}" type="presParOf" srcId="{D27F0B32-6B84-F143-AD15-547EB2D164C2}" destId="{22557225-2405-104F-AC09-ED8461016DE6}" srcOrd="2" destOrd="0" presId="urn:microsoft.com/office/officeart/2005/8/layout/hierarchy1"/>
    <dgm:cxn modelId="{B92906B0-23E9-3447-B2BD-2699D79E07E3}" type="presParOf" srcId="{22557225-2405-104F-AC09-ED8461016DE6}" destId="{86453256-7913-374B-B95E-73AEAC621AC6}" srcOrd="0" destOrd="0" presId="urn:microsoft.com/office/officeart/2005/8/layout/hierarchy1"/>
    <dgm:cxn modelId="{DFE035A6-0C3E-8C44-9159-EF3EF022531B}" type="presParOf" srcId="{86453256-7913-374B-B95E-73AEAC621AC6}" destId="{2F9EE4EF-EC83-6641-BAA8-25742D0C1605}" srcOrd="0" destOrd="0" presId="urn:microsoft.com/office/officeart/2005/8/layout/hierarchy1"/>
    <dgm:cxn modelId="{99E5E5C4-80B0-094A-9672-A091F3B34826}" type="presParOf" srcId="{86453256-7913-374B-B95E-73AEAC621AC6}" destId="{55E428F4-5893-C94D-9529-4FA81B4C332E}" srcOrd="1" destOrd="0" presId="urn:microsoft.com/office/officeart/2005/8/layout/hierarchy1"/>
    <dgm:cxn modelId="{32A1A321-E7E4-2D42-A2D9-5C8A84E6577C}" type="presParOf" srcId="{22557225-2405-104F-AC09-ED8461016DE6}" destId="{47A75A08-4D11-C14E-ADAD-E34542A2EF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A28758A-D0FA-401E-B9B0-B56E703BBE6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8EB721-A635-4525-85AE-09E623A91D47}">
      <dgm:prSet/>
      <dgm:spPr/>
      <dgm:t>
        <a:bodyPr/>
        <a:lstStyle/>
        <a:p>
          <a:r>
            <a:rPr lang="en-US"/>
            <a:t>If we consider deliberation as animator of academic life, we can look for its traces in academic discourse.</a:t>
          </a:r>
        </a:p>
      </dgm:t>
    </dgm:pt>
    <dgm:pt modelId="{D92C2A1B-850C-48F3-BC17-DE309D61C849}" type="parTrans" cxnId="{A2242578-C96F-4B4D-BDB6-DDB0A3D144A1}">
      <dgm:prSet/>
      <dgm:spPr/>
      <dgm:t>
        <a:bodyPr/>
        <a:lstStyle/>
        <a:p>
          <a:endParaRPr lang="en-US"/>
        </a:p>
      </dgm:t>
    </dgm:pt>
    <dgm:pt modelId="{E45475D4-A3F4-45B2-A6F8-B21F93044B5A}" type="sibTrans" cxnId="{A2242578-C96F-4B4D-BDB6-DDB0A3D144A1}">
      <dgm:prSet/>
      <dgm:spPr/>
      <dgm:t>
        <a:bodyPr/>
        <a:lstStyle/>
        <a:p>
          <a:endParaRPr lang="en-US"/>
        </a:p>
      </dgm:t>
    </dgm:pt>
    <dgm:pt modelId="{0C42243D-97EC-4431-AB7C-83746944008C}">
      <dgm:prSet/>
      <dgm:spPr/>
      <dgm:t>
        <a:bodyPr/>
        <a:lstStyle/>
        <a:p>
          <a:r>
            <a:rPr lang="en-US" dirty="0"/>
            <a:t>As academic discourse builds off the work of others, we often find deliberative engagement with previous arguments, along with attempts to understand and explain them.</a:t>
          </a:r>
        </a:p>
      </dgm:t>
    </dgm:pt>
    <dgm:pt modelId="{E34FA841-BD2D-4573-95C1-1ECD6D41DACC}" type="parTrans" cxnId="{C34DC626-A83E-4507-9AD4-70A0EC9431D4}">
      <dgm:prSet/>
      <dgm:spPr/>
      <dgm:t>
        <a:bodyPr/>
        <a:lstStyle/>
        <a:p>
          <a:endParaRPr lang="en-US"/>
        </a:p>
      </dgm:t>
    </dgm:pt>
    <dgm:pt modelId="{ABDC8DF7-DBD1-43E6-BFA1-D9236A0AB76D}" type="sibTrans" cxnId="{C34DC626-A83E-4507-9AD4-70A0EC9431D4}">
      <dgm:prSet/>
      <dgm:spPr/>
      <dgm:t>
        <a:bodyPr/>
        <a:lstStyle/>
        <a:p>
          <a:endParaRPr lang="en-US"/>
        </a:p>
      </dgm:t>
    </dgm:pt>
    <dgm:pt modelId="{CC929F3A-DD8D-4E1C-94CF-CAF2780EDC91}">
      <dgm:prSet/>
      <dgm:spPr/>
      <dgm:t>
        <a:bodyPr/>
        <a:lstStyle/>
        <a:p>
          <a:r>
            <a:rPr lang="en-US"/>
            <a:t>We can teach such deliberative moves to our students to model in their discourse.</a:t>
          </a:r>
        </a:p>
      </dgm:t>
    </dgm:pt>
    <dgm:pt modelId="{DE5BD257-C1EF-40FC-91E3-CB63DD4E3EBE}" type="parTrans" cxnId="{FC17AB1D-2E95-4215-8D60-738DBB8FBFD6}">
      <dgm:prSet/>
      <dgm:spPr/>
      <dgm:t>
        <a:bodyPr/>
        <a:lstStyle/>
        <a:p>
          <a:endParaRPr lang="en-US"/>
        </a:p>
      </dgm:t>
    </dgm:pt>
    <dgm:pt modelId="{50B2ACBA-1262-4E4B-ADF2-03FC52FA16BE}" type="sibTrans" cxnId="{FC17AB1D-2E95-4215-8D60-738DBB8FBFD6}">
      <dgm:prSet/>
      <dgm:spPr/>
      <dgm:t>
        <a:bodyPr/>
        <a:lstStyle/>
        <a:p>
          <a:endParaRPr lang="en-US"/>
        </a:p>
      </dgm:t>
    </dgm:pt>
    <dgm:pt modelId="{B35979E1-CF67-D541-9CC6-68BD34972E0C}" type="pres">
      <dgm:prSet presAssocID="{4A28758A-D0FA-401E-B9B0-B56E703BBE63}" presName="Name0" presStyleCnt="0">
        <dgm:presLayoutVars>
          <dgm:dir/>
          <dgm:animLvl val="lvl"/>
          <dgm:resizeHandles val="exact"/>
        </dgm:presLayoutVars>
      </dgm:prSet>
      <dgm:spPr/>
    </dgm:pt>
    <dgm:pt modelId="{6B0FCD7E-CE7D-9346-A2C6-D361949FC3C2}" type="pres">
      <dgm:prSet presAssocID="{CC929F3A-DD8D-4E1C-94CF-CAF2780EDC91}" presName="boxAndChildren" presStyleCnt="0"/>
      <dgm:spPr/>
    </dgm:pt>
    <dgm:pt modelId="{DDE0CD99-E3CA-1F45-86D8-0438586078C2}" type="pres">
      <dgm:prSet presAssocID="{CC929F3A-DD8D-4E1C-94CF-CAF2780EDC91}" presName="parentTextBox" presStyleLbl="node1" presStyleIdx="0" presStyleCnt="3"/>
      <dgm:spPr/>
    </dgm:pt>
    <dgm:pt modelId="{329DA7C0-6EB8-C348-B652-E5E01ED2AE83}" type="pres">
      <dgm:prSet presAssocID="{ABDC8DF7-DBD1-43E6-BFA1-D9236A0AB76D}" presName="sp" presStyleCnt="0"/>
      <dgm:spPr/>
    </dgm:pt>
    <dgm:pt modelId="{DAE6B8C1-A7CF-5140-A371-D50408C8EA7D}" type="pres">
      <dgm:prSet presAssocID="{0C42243D-97EC-4431-AB7C-83746944008C}" presName="arrowAndChildren" presStyleCnt="0"/>
      <dgm:spPr/>
    </dgm:pt>
    <dgm:pt modelId="{152EA14E-FB42-AF4B-B978-9AC36C2D9043}" type="pres">
      <dgm:prSet presAssocID="{0C42243D-97EC-4431-AB7C-83746944008C}" presName="parentTextArrow" presStyleLbl="node1" presStyleIdx="1" presStyleCnt="3"/>
      <dgm:spPr/>
    </dgm:pt>
    <dgm:pt modelId="{D2D8E904-67AE-0D44-B1A6-698E0CE6307D}" type="pres">
      <dgm:prSet presAssocID="{E45475D4-A3F4-45B2-A6F8-B21F93044B5A}" presName="sp" presStyleCnt="0"/>
      <dgm:spPr/>
    </dgm:pt>
    <dgm:pt modelId="{FB310C8F-57B5-5A47-BBA8-106400652EE6}" type="pres">
      <dgm:prSet presAssocID="{CA8EB721-A635-4525-85AE-09E623A91D47}" presName="arrowAndChildren" presStyleCnt="0"/>
      <dgm:spPr/>
    </dgm:pt>
    <dgm:pt modelId="{12E67233-54D1-4340-AE27-307A3B96517F}" type="pres">
      <dgm:prSet presAssocID="{CA8EB721-A635-4525-85AE-09E623A91D47}" presName="parentTextArrow" presStyleLbl="node1" presStyleIdx="2" presStyleCnt="3"/>
      <dgm:spPr/>
    </dgm:pt>
  </dgm:ptLst>
  <dgm:cxnLst>
    <dgm:cxn modelId="{FC17AB1D-2E95-4215-8D60-738DBB8FBFD6}" srcId="{4A28758A-D0FA-401E-B9B0-B56E703BBE63}" destId="{CC929F3A-DD8D-4E1C-94CF-CAF2780EDC91}" srcOrd="2" destOrd="0" parTransId="{DE5BD257-C1EF-40FC-91E3-CB63DD4E3EBE}" sibTransId="{50B2ACBA-1262-4E4B-ADF2-03FC52FA16BE}"/>
    <dgm:cxn modelId="{C34DC626-A83E-4507-9AD4-70A0EC9431D4}" srcId="{4A28758A-D0FA-401E-B9B0-B56E703BBE63}" destId="{0C42243D-97EC-4431-AB7C-83746944008C}" srcOrd="1" destOrd="0" parTransId="{E34FA841-BD2D-4573-95C1-1ECD6D41DACC}" sibTransId="{ABDC8DF7-DBD1-43E6-BFA1-D9236A0AB76D}"/>
    <dgm:cxn modelId="{B80C3271-2F21-5540-BCFA-B7DA26A749EE}" type="presOf" srcId="{CC929F3A-DD8D-4E1C-94CF-CAF2780EDC91}" destId="{DDE0CD99-E3CA-1F45-86D8-0438586078C2}" srcOrd="0" destOrd="0" presId="urn:microsoft.com/office/officeart/2005/8/layout/process4"/>
    <dgm:cxn modelId="{ABC90674-8BD7-914D-8E0B-46F674DE5E7D}" type="presOf" srcId="{4A28758A-D0FA-401E-B9B0-B56E703BBE63}" destId="{B35979E1-CF67-D541-9CC6-68BD34972E0C}" srcOrd="0" destOrd="0" presId="urn:microsoft.com/office/officeart/2005/8/layout/process4"/>
    <dgm:cxn modelId="{7507EF74-B5F8-3E49-AD1E-1B42CE7C0FE1}" type="presOf" srcId="{CA8EB721-A635-4525-85AE-09E623A91D47}" destId="{12E67233-54D1-4340-AE27-307A3B96517F}" srcOrd="0" destOrd="0" presId="urn:microsoft.com/office/officeart/2005/8/layout/process4"/>
    <dgm:cxn modelId="{A2242578-C96F-4B4D-BDB6-DDB0A3D144A1}" srcId="{4A28758A-D0FA-401E-B9B0-B56E703BBE63}" destId="{CA8EB721-A635-4525-85AE-09E623A91D47}" srcOrd="0" destOrd="0" parTransId="{D92C2A1B-850C-48F3-BC17-DE309D61C849}" sibTransId="{E45475D4-A3F4-45B2-A6F8-B21F93044B5A}"/>
    <dgm:cxn modelId="{948B5BC9-3997-304A-A3D7-7FBAE2D6901F}" type="presOf" srcId="{0C42243D-97EC-4431-AB7C-83746944008C}" destId="{152EA14E-FB42-AF4B-B978-9AC36C2D9043}" srcOrd="0" destOrd="0" presId="urn:microsoft.com/office/officeart/2005/8/layout/process4"/>
    <dgm:cxn modelId="{75446588-4593-924D-85DD-D8A3D3CA16DE}" type="presParOf" srcId="{B35979E1-CF67-D541-9CC6-68BD34972E0C}" destId="{6B0FCD7E-CE7D-9346-A2C6-D361949FC3C2}" srcOrd="0" destOrd="0" presId="urn:microsoft.com/office/officeart/2005/8/layout/process4"/>
    <dgm:cxn modelId="{807A6672-0A03-634D-86C1-9DD3B790B739}" type="presParOf" srcId="{6B0FCD7E-CE7D-9346-A2C6-D361949FC3C2}" destId="{DDE0CD99-E3CA-1F45-86D8-0438586078C2}" srcOrd="0" destOrd="0" presId="urn:microsoft.com/office/officeart/2005/8/layout/process4"/>
    <dgm:cxn modelId="{83C28EF8-2750-AA40-B64B-936AC681CD5A}" type="presParOf" srcId="{B35979E1-CF67-D541-9CC6-68BD34972E0C}" destId="{329DA7C0-6EB8-C348-B652-E5E01ED2AE83}" srcOrd="1" destOrd="0" presId="urn:microsoft.com/office/officeart/2005/8/layout/process4"/>
    <dgm:cxn modelId="{DB859753-C1B4-FB40-8AA9-CD1405E92A06}" type="presParOf" srcId="{B35979E1-CF67-D541-9CC6-68BD34972E0C}" destId="{DAE6B8C1-A7CF-5140-A371-D50408C8EA7D}" srcOrd="2" destOrd="0" presId="urn:microsoft.com/office/officeart/2005/8/layout/process4"/>
    <dgm:cxn modelId="{697074EC-B839-A746-A8FD-8D68BB53E39D}" type="presParOf" srcId="{DAE6B8C1-A7CF-5140-A371-D50408C8EA7D}" destId="{152EA14E-FB42-AF4B-B978-9AC36C2D9043}" srcOrd="0" destOrd="0" presId="urn:microsoft.com/office/officeart/2005/8/layout/process4"/>
    <dgm:cxn modelId="{7B61D9F7-9AF4-E44A-80EA-6F504D22AE10}" type="presParOf" srcId="{B35979E1-CF67-D541-9CC6-68BD34972E0C}" destId="{D2D8E904-67AE-0D44-B1A6-698E0CE6307D}" srcOrd="3" destOrd="0" presId="urn:microsoft.com/office/officeart/2005/8/layout/process4"/>
    <dgm:cxn modelId="{EEF8810A-E97E-734C-B03A-83C4F4CB1779}" type="presParOf" srcId="{B35979E1-CF67-D541-9CC6-68BD34972E0C}" destId="{FB310C8F-57B5-5A47-BBA8-106400652EE6}" srcOrd="4" destOrd="0" presId="urn:microsoft.com/office/officeart/2005/8/layout/process4"/>
    <dgm:cxn modelId="{695C3711-5290-964F-B542-A1387B12EC23}" type="presParOf" srcId="{FB310C8F-57B5-5A47-BBA8-106400652EE6}" destId="{12E67233-54D1-4340-AE27-307A3B96517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C5875B3-6FF9-42B6-BC84-3CF953A141F5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CBB56A-D988-4780-A4FC-C8E1E4F39014}">
      <dgm:prSet/>
      <dgm:spPr/>
      <dgm:t>
        <a:bodyPr/>
        <a:lstStyle/>
        <a:p>
          <a:r>
            <a:rPr lang="en-US" dirty="0"/>
            <a:t>If deliberation is a normative, discursive feature of knowledge production, we must consider opportunities to foster productive disagreement.</a:t>
          </a:r>
        </a:p>
      </dgm:t>
    </dgm:pt>
    <dgm:pt modelId="{31AC21B8-599D-45ED-AD8A-D4C8E53297E4}" type="parTrans" cxnId="{D5760DEF-3AA7-4790-B63D-CE8E87DFA0A6}">
      <dgm:prSet/>
      <dgm:spPr/>
      <dgm:t>
        <a:bodyPr/>
        <a:lstStyle/>
        <a:p>
          <a:endParaRPr lang="en-US"/>
        </a:p>
      </dgm:t>
    </dgm:pt>
    <dgm:pt modelId="{A1DA0A32-D4A4-4311-83DF-A34F2D926FEA}" type="sibTrans" cxnId="{D5760DEF-3AA7-4790-B63D-CE8E87DFA0A6}">
      <dgm:prSet/>
      <dgm:spPr/>
      <dgm:t>
        <a:bodyPr/>
        <a:lstStyle/>
        <a:p>
          <a:endParaRPr lang="en-US"/>
        </a:p>
      </dgm:t>
    </dgm:pt>
    <dgm:pt modelId="{405F5EEB-3E09-436D-83F9-0FE8097FA113}">
      <dgm:prSet/>
      <dgm:spPr/>
      <dgm:t>
        <a:bodyPr/>
        <a:lstStyle/>
        <a:p>
          <a:r>
            <a:rPr lang="en-US"/>
            <a:t>We must learn how to engage the work of others to create new knowledge.</a:t>
          </a:r>
        </a:p>
      </dgm:t>
    </dgm:pt>
    <dgm:pt modelId="{34C0C186-F497-4CE5-A806-CE9CB5C1FE7A}" type="parTrans" cxnId="{A9C87212-91B3-4DE4-B1B7-BE838BCB8FB3}">
      <dgm:prSet/>
      <dgm:spPr/>
      <dgm:t>
        <a:bodyPr/>
        <a:lstStyle/>
        <a:p>
          <a:endParaRPr lang="en-US"/>
        </a:p>
      </dgm:t>
    </dgm:pt>
    <dgm:pt modelId="{8A9A3B71-3571-48DB-954F-CEBA1167F9F2}" type="sibTrans" cxnId="{A9C87212-91B3-4DE4-B1B7-BE838BCB8FB3}">
      <dgm:prSet/>
      <dgm:spPr/>
      <dgm:t>
        <a:bodyPr/>
        <a:lstStyle/>
        <a:p>
          <a:endParaRPr lang="en-US"/>
        </a:p>
      </dgm:t>
    </dgm:pt>
    <dgm:pt modelId="{EACFF74F-5464-4733-8CCC-5C959A4D6234}">
      <dgm:prSet/>
      <dgm:spPr/>
      <dgm:t>
        <a:bodyPr/>
        <a:lstStyle/>
        <a:p>
          <a:r>
            <a:rPr lang="en-US"/>
            <a:t>Metadiscourse is one way to bring deliberation into writing. </a:t>
          </a:r>
        </a:p>
      </dgm:t>
    </dgm:pt>
    <dgm:pt modelId="{55DA8C7D-82E5-4E0A-88BE-B70F372A6DDC}" type="parTrans" cxnId="{08095766-0910-4852-A77D-2C7B197EB196}">
      <dgm:prSet/>
      <dgm:spPr/>
      <dgm:t>
        <a:bodyPr/>
        <a:lstStyle/>
        <a:p>
          <a:endParaRPr lang="en-US"/>
        </a:p>
      </dgm:t>
    </dgm:pt>
    <dgm:pt modelId="{27AE8AFD-BDF1-40DE-AE2A-BEB5AA868782}" type="sibTrans" cxnId="{08095766-0910-4852-A77D-2C7B197EB196}">
      <dgm:prSet/>
      <dgm:spPr/>
      <dgm:t>
        <a:bodyPr/>
        <a:lstStyle/>
        <a:p>
          <a:endParaRPr lang="en-US"/>
        </a:p>
      </dgm:t>
    </dgm:pt>
    <dgm:pt modelId="{0A5A4CEC-D5DB-5B4E-BD02-100CE63459E3}" type="pres">
      <dgm:prSet presAssocID="{5C5875B3-6FF9-42B6-BC84-3CF953A141F5}" presName="Name0" presStyleCnt="0">
        <dgm:presLayoutVars>
          <dgm:dir/>
          <dgm:animLvl val="lvl"/>
          <dgm:resizeHandles val="exact"/>
        </dgm:presLayoutVars>
      </dgm:prSet>
      <dgm:spPr/>
    </dgm:pt>
    <dgm:pt modelId="{369A63B2-71BA-6F41-B3FA-D31468A98D77}" type="pres">
      <dgm:prSet presAssocID="{EACFF74F-5464-4733-8CCC-5C959A4D6234}" presName="boxAndChildren" presStyleCnt="0"/>
      <dgm:spPr/>
    </dgm:pt>
    <dgm:pt modelId="{7237A9C9-EBB7-BC4B-BBFB-243987F9F913}" type="pres">
      <dgm:prSet presAssocID="{EACFF74F-5464-4733-8CCC-5C959A4D6234}" presName="parentTextBox" presStyleLbl="node1" presStyleIdx="0" presStyleCnt="3"/>
      <dgm:spPr/>
    </dgm:pt>
    <dgm:pt modelId="{CC2B8FFB-5F32-8741-B254-43525C863B8A}" type="pres">
      <dgm:prSet presAssocID="{8A9A3B71-3571-48DB-954F-CEBA1167F9F2}" presName="sp" presStyleCnt="0"/>
      <dgm:spPr/>
    </dgm:pt>
    <dgm:pt modelId="{986124B4-8EA2-4E46-B3EC-762B896D76DB}" type="pres">
      <dgm:prSet presAssocID="{405F5EEB-3E09-436D-83F9-0FE8097FA113}" presName="arrowAndChildren" presStyleCnt="0"/>
      <dgm:spPr/>
    </dgm:pt>
    <dgm:pt modelId="{14BD7F0D-F9B2-EA42-9F85-BF759D8D3823}" type="pres">
      <dgm:prSet presAssocID="{405F5EEB-3E09-436D-83F9-0FE8097FA113}" presName="parentTextArrow" presStyleLbl="node1" presStyleIdx="1" presStyleCnt="3"/>
      <dgm:spPr/>
    </dgm:pt>
    <dgm:pt modelId="{22BFAD07-CE5E-7149-A8AE-5301BAC81BB5}" type="pres">
      <dgm:prSet presAssocID="{A1DA0A32-D4A4-4311-83DF-A34F2D926FEA}" presName="sp" presStyleCnt="0"/>
      <dgm:spPr/>
    </dgm:pt>
    <dgm:pt modelId="{F8DD6DCB-B0F8-8D40-8AAA-B676E3C31E66}" type="pres">
      <dgm:prSet presAssocID="{E0CBB56A-D988-4780-A4FC-C8E1E4F39014}" presName="arrowAndChildren" presStyleCnt="0"/>
      <dgm:spPr/>
    </dgm:pt>
    <dgm:pt modelId="{C7659F3F-E89B-7C40-8A4A-23121168105B}" type="pres">
      <dgm:prSet presAssocID="{E0CBB56A-D988-4780-A4FC-C8E1E4F39014}" presName="parentTextArrow" presStyleLbl="node1" presStyleIdx="2" presStyleCnt="3"/>
      <dgm:spPr/>
    </dgm:pt>
  </dgm:ptLst>
  <dgm:cxnLst>
    <dgm:cxn modelId="{033DDF11-E7CD-B744-B7BB-5129070C4DE4}" type="presOf" srcId="{405F5EEB-3E09-436D-83F9-0FE8097FA113}" destId="{14BD7F0D-F9B2-EA42-9F85-BF759D8D3823}" srcOrd="0" destOrd="0" presId="urn:microsoft.com/office/officeart/2005/8/layout/process4"/>
    <dgm:cxn modelId="{A9C87212-91B3-4DE4-B1B7-BE838BCB8FB3}" srcId="{5C5875B3-6FF9-42B6-BC84-3CF953A141F5}" destId="{405F5EEB-3E09-436D-83F9-0FE8097FA113}" srcOrd="1" destOrd="0" parTransId="{34C0C186-F497-4CE5-A806-CE9CB5C1FE7A}" sibTransId="{8A9A3B71-3571-48DB-954F-CEBA1167F9F2}"/>
    <dgm:cxn modelId="{64DFCA39-06AC-E240-9A00-681D8D058DC6}" type="presOf" srcId="{EACFF74F-5464-4733-8CCC-5C959A4D6234}" destId="{7237A9C9-EBB7-BC4B-BBFB-243987F9F913}" srcOrd="0" destOrd="0" presId="urn:microsoft.com/office/officeart/2005/8/layout/process4"/>
    <dgm:cxn modelId="{08095766-0910-4852-A77D-2C7B197EB196}" srcId="{5C5875B3-6FF9-42B6-BC84-3CF953A141F5}" destId="{EACFF74F-5464-4733-8CCC-5C959A4D6234}" srcOrd="2" destOrd="0" parTransId="{55DA8C7D-82E5-4E0A-88BE-B70F372A6DDC}" sibTransId="{27AE8AFD-BDF1-40DE-AE2A-BEB5AA868782}"/>
    <dgm:cxn modelId="{37C45893-C8EF-AF4D-BA1F-62DD1861650F}" type="presOf" srcId="{E0CBB56A-D988-4780-A4FC-C8E1E4F39014}" destId="{C7659F3F-E89B-7C40-8A4A-23121168105B}" srcOrd="0" destOrd="0" presId="urn:microsoft.com/office/officeart/2005/8/layout/process4"/>
    <dgm:cxn modelId="{D5760DEF-3AA7-4790-B63D-CE8E87DFA0A6}" srcId="{5C5875B3-6FF9-42B6-BC84-3CF953A141F5}" destId="{E0CBB56A-D988-4780-A4FC-C8E1E4F39014}" srcOrd="0" destOrd="0" parTransId="{31AC21B8-599D-45ED-AD8A-D4C8E53297E4}" sibTransId="{A1DA0A32-D4A4-4311-83DF-A34F2D926FEA}"/>
    <dgm:cxn modelId="{594C21F0-BAAF-3C4B-8F4B-EED533821869}" type="presOf" srcId="{5C5875B3-6FF9-42B6-BC84-3CF953A141F5}" destId="{0A5A4CEC-D5DB-5B4E-BD02-100CE63459E3}" srcOrd="0" destOrd="0" presId="urn:microsoft.com/office/officeart/2005/8/layout/process4"/>
    <dgm:cxn modelId="{46A31C7C-DC20-9646-AECB-1CFDA32C1DF0}" type="presParOf" srcId="{0A5A4CEC-D5DB-5B4E-BD02-100CE63459E3}" destId="{369A63B2-71BA-6F41-B3FA-D31468A98D77}" srcOrd="0" destOrd="0" presId="urn:microsoft.com/office/officeart/2005/8/layout/process4"/>
    <dgm:cxn modelId="{EFE7A894-6670-2A4F-A252-7D361735C72D}" type="presParOf" srcId="{369A63B2-71BA-6F41-B3FA-D31468A98D77}" destId="{7237A9C9-EBB7-BC4B-BBFB-243987F9F913}" srcOrd="0" destOrd="0" presId="urn:microsoft.com/office/officeart/2005/8/layout/process4"/>
    <dgm:cxn modelId="{CEDD5F74-1EF1-084E-85D7-7D7BA1DE9072}" type="presParOf" srcId="{0A5A4CEC-D5DB-5B4E-BD02-100CE63459E3}" destId="{CC2B8FFB-5F32-8741-B254-43525C863B8A}" srcOrd="1" destOrd="0" presId="urn:microsoft.com/office/officeart/2005/8/layout/process4"/>
    <dgm:cxn modelId="{B7F0FAF2-4C87-2140-B545-E469D2D87927}" type="presParOf" srcId="{0A5A4CEC-D5DB-5B4E-BD02-100CE63459E3}" destId="{986124B4-8EA2-4E46-B3EC-762B896D76DB}" srcOrd="2" destOrd="0" presId="urn:microsoft.com/office/officeart/2005/8/layout/process4"/>
    <dgm:cxn modelId="{AE9DBADD-8CA4-1D4A-99C9-C8173D6B0139}" type="presParOf" srcId="{986124B4-8EA2-4E46-B3EC-762B896D76DB}" destId="{14BD7F0D-F9B2-EA42-9F85-BF759D8D3823}" srcOrd="0" destOrd="0" presId="urn:microsoft.com/office/officeart/2005/8/layout/process4"/>
    <dgm:cxn modelId="{5E847200-99D3-9D4C-ADE8-AAACECA3D703}" type="presParOf" srcId="{0A5A4CEC-D5DB-5B4E-BD02-100CE63459E3}" destId="{22BFAD07-CE5E-7149-A8AE-5301BAC81BB5}" srcOrd="3" destOrd="0" presId="urn:microsoft.com/office/officeart/2005/8/layout/process4"/>
    <dgm:cxn modelId="{7F4875AD-F182-B74B-ABE0-06CB176417F6}" type="presParOf" srcId="{0A5A4CEC-D5DB-5B4E-BD02-100CE63459E3}" destId="{F8DD6DCB-B0F8-8D40-8AAA-B676E3C31E66}" srcOrd="4" destOrd="0" presId="urn:microsoft.com/office/officeart/2005/8/layout/process4"/>
    <dgm:cxn modelId="{CD64A28E-B0DC-4545-A842-207A0A7AED12}" type="presParOf" srcId="{F8DD6DCB-B0F8-8D40-8AAA-B676E3C31E66}" destId="{C7659F3F-E89B-7C40-8A4A-23121168105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65C40-6ED8-4AED-8864-65605B076C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1FBEA1-B6AB-4165-BEDA-44392CB36676}">
      <dgm:prSet/>
      <dgm:spPr/>
      <dgm:t>
        <a:bodyPr/>
        <a:lstStyle/>
        <a:p>
          <a:r>
            <a:rPr lang="en-US"/>
            <a:t>From wicked people to wicked problems</a:t>
          </a:r>
        </a:p>
      </dgm:t>
    </dgm:pt>
    <dgm:pt modelId="{8C2F6657-337E-455C-8D9F-0AFF388788FB}" type="parTrans" cxnId="{DCF5021F-E9CE-4E1D-8E94-94165F893423}">
      <dgm:prSet/>
      <dgm:spPr/>
      <dgm:t>
        <a:bodyPr/>
        <a:lstStyle/>
        <a:p>
          <a:endParaRPr lang="en-US"/>
        </a:p>
      </dgm:t>
    </dgm:pt>
    <dgm:pt modelId="{8628724E-61D6-4EDD-A7AD-69FF740337D5}" type="sibTrans" cxnId="{DCF5021F-E9CE-4E1D-8E94-94165F893423}">
      <dgm:prSet/>
      <dgm:spPr/>
      <dgm:t>
        <a:bodyPr/>
        <a:lstStyle/>
        <a:p>
          <a:endParaRPr lang="en-US"/>
        </a:p>
      </dgm:t>
    </dgm:pt>
    <dgm:pt modelId="{CE7D8A38-E78F-46E0-A0E9-038691799019}">
      <dgm:prSet/>
      <dgm:spPr/>
      <dgm:t>
        <a:bodyPr/>
        <a:lstStyle/>
        <a:p>
          <a:r>
            <a:rPr lang="en-US"/>
            <a:t>From adversaries to collaborators</a:t>
          </a:r>
        </a:p>
      </dgm:t>
    </dgm:pt>
    <dgm:pt modelId="{18DB2963-3B8C-4E21-8835-42CFF94BCA7C}" type="parTrans" cxnId="{D58793F0-2F38-4D91-9DB2-E775B34E2DDF}">
      <dgm:prSet/>
      <dgm:spPr/>
      <dgm:t>
        <a:bodyPr/>
        <a:lstStyle/>
        <a:p>
          <a:endParaRPr lang="en-US"/>
        </a:p>
      </dgm:t>
    </dgm:pt>
    <dgm:pt modelId="{EC67A3AD-809F-4301-A5A9-D291F014BD71}" type="sibTrans" cxnId="{D58793F0-2F38-4D91-9DB2-E775B34E2DDF}">
      <dgm:prSet/>
      <dgm:spPr/>
      <dgm:t>
        <a:bodyPr/>
        <a:lstStyle/>
        <a:p>
          <a:endParaRPr lang="en-US"/>
        </a:p>
      </dgm:t>
    </dgm:pt>
    <dgm:pt modelId="{54476C68-6A74-4564-92C3-B3C6606B7ADC}">
      <dgm:prSet/>
      <dgm:spPr/>
      <dgm:t>
        <a:bodyPr/>
        <a:lstStyle/>
        <a:p>
          <a:r>
            <a:rPr lang="en-US"/>
            <a:t>From inciting the worst to fostering the best in human nature</a:t>
          </a:r>
        </a:p>
      </dgm:t>
    </dgm:pt>
    <dgm:pt modelId="{94736747-CEC4-4BA9-8297-24DC3DA8EA5D}" type="parTrans" cxnId="{8A47B253-CC05-4784-8DEA-A4B8DAE90BB4}">
      <dgm:prSet/>
      <dgm:spPr/>
      <dgm:t>
        <a:bodyPr/>
        <a:lstStyle/>
        <a:p>
          <a:endParaRPr lang="en-US"/>
        </a:p>
      </dgm:t>
    </dgm:pt>
    <dgm:pt modelId="{879742F6-E873-4106-820E-FF15D65654DE}" type="sibTrans" cxnId="{8A47B253-CC05-4784-8DEA-A4B8DAE90BB4}">
      <dgm:prSet/>
      <dgm:spPr/>
      <dgm:t>
        <a:bodyPr/>
        <a:lstStyle/>
        <a:p>
          <a:endParaRPr lang="en-US"/>
        </a:p>
      </dgm:t>
    </dgm:pt>
    <dgm:pt modelId="{C7F6AECC-F8DC-4027-941C-B3BC76851B41}">
      <dgm:prSet/>
      <dgm:spPr/>
      <dgm:t>
        <a:bodyPr/>
        <a:lstStyle/>
        <a:p>
          <a:r>
            <a:rPr lang="en-US" dirty="0"/>
            <a:t>From cherry-picking facts to utilizing facts as tools for problem solving</a:t>
          </a:r>
        </a:p>
      </dgm:t>
    </dgm:pt>
    <dgm:pt modelId="{9C138296-5BD1-4EAE-B31F-505A6AE89DF2}" type="parTrans" cxnId="{78065873-B912-4B95-AE0C-223AA71D7D69}">
      <dgm:prSet/>
      <dgm:spPr/>
      <dgm:t>
        <a:bodyPr/>
        <a:lstStyle/>
        <a:p>
          <a:endParaRPr lang="en-US"/>
        </a:p>
      </dgm:t>
    </dgm:pt>
    <dgm:pt modelId="{18F1C536-73F1-466D-A3BD-77005F7708CD}" type="sibTrans" cxnId="{78065873-B912-4B95-AE0C-223AA71D7D69}">
      <dgm:prSet/>
      <dgm:spPr/>
      <dgm:t>
        <a:bodyPr/>
        <a:lstStyle/>
        <a:p>
          <a:endParaRPr lang="en-US"/>
        </a:p>
      </dgm:t>
    </dgm:pt>
    <dgm:pt modelId="{6F5C6DF3-57B5-C14B-B0F3-A7B03DA95DFA}" type="pres">
      <dgm:prSet presAssocID="{E9F65C40-6ED8-4AED-8864-65605B076CB2}" presName="linear" presStyleCnt="0">
        <dgm:presLayoutVars>
          <dgm:animLvl val="lvl"/>
          <dgm:resizeHandles val="exact"/>
        </dgm:presLayoutVars>
      </dgm:prSet>
      <dgm:spPr/>
    </dgm:pt>
    <dgm:pt modelId="{D5FB3832-4F1F-7246-A7D3-34986CE836A3}" type="pres">
      <dgm:prSet presAssocID="{271FBEA1-B6AB-4165-BEDA-44392CB366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6D49F4B-004D-9E43-8E9E-CBE880936EB3}" type="pres">
      <dgm:prSet presAssocID="{8628724E-61D6-4EDD-A7AD-69FF740337D5}" presName="spacer" presStyleCnt="0"/>
      <dgm:spPr/>
    </dgm:pt>
    <dgm:pt modelId="{0EB4E9F2-96FB-914A-80F1-F4EE65249620}" type="pres">
      <dgm:prSet presAssocID="{CE7D8A38-E78F-46E0-A0E9-03869179901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D7B900-1F5A-E04E-907D-354E10345734}" type="pres">
      <dgm:prSet presAssocID="{EC67A3AD-809F-4301-A5A9-D291F014BD71}" presName="spacer" presStyleCnt="0"/>
      <dgm:spPr/>
    </dgm:pt>
    <dgm:pt modelId="{A0E6EAA5-7920-E148-B3D2-1F2A339C4E16}" type="pres">
      <dgm:prSet presAssocID="{54476C68-6A74-4564-92C3-B3C6606B7AD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E5B993-926C-304C-BD1A-BE03D3098121}" type="pres">
      <dgm:prSet presAssocID="{879742F6-E873-4106-820E-FF15D65654DE}" presName="spacer" presStyleCnt="0"/>
      <dgm:spPr/>
    </dgm:pt>
    <dgm:pt modelId="{8C64D859-AFCF-6541-ABC0-63401037FB41}" type="pres">
      <dgm:prSet presAssocID="{C7F6AECC-F8DC-4027-941C-B3BC76851B4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78EA18-73A9-B44B-B88A-94C3123DA103}" type="presOf" srcId="{C7F6AECC-F8DC-4027-941C-B3BC76851B41}" destId="{8C64D859-AFCF-6541-ABC0-63401037FB41}" srcOrd="0" destOrd="0" presId="urn:microsoft.com/office/officeart/2005/8/layout/vList2"/>
    <dgm:cxn modelId="{DCF5021F-E9CE-4E1D-8E94-94165F893423}" srcId="{E9F65C40-6ED8-4AED-8864-65605B076CB2}" destId="{271FBEA1-B6AB-4165-BEDA-44392CB36676}" srcOrd="0" destOrd="0" parTransId="{8C2F6657-337E-455C-8D9F-0AFF388788FB}" sibTransId="{8628724E-61D6-4EDD-A7AD-69FF740337D5}"/>
    <dgm:cxn modelId="{26D70C46-A3DB-8441-98BC-6995C1FE9290}" type="presOf" srcId="{CE7D8A38-E78F-46E0-A0E9-038691799019}" destId="{0EB4E9F2-96FB-914A-80F1-F4EE65249620}" srcOrd="0" destOrd="0" presId="urn:microsoft.com/office/officeart/2005/8/layout/vList2"/>
    <dgm:cxn modelId="{32BAC749-1A7B-2742-B6DA-1887D7FD87F9}" type="presOf" srcId="{E9F65C40-6ED8-4AED-8864-65605B076CB2}" destId="{6F5C6DF3-57B5-C14B-B0F3-A7B03DA95DFA}" srcOrd="0" destOrd="0" presId="urn:microsoft.com/office/officeart/2005/8/layout/vList2"/>
    <dgm:cxn modelId="{8A47B253-CC05-4784-8DEA-A4B8DAE90BB4}" srcId="{E9F65C40-6ED8-4AED-8864-65605B076CB2}" destId="{54476C68-6A74-4564-92C3-B3C6606B7ADC}" srcOrd="2" destOrd="0" parTransId="{94736747-CEC4-4BA9-8297-24DC3DA8EA5D}" sibTransId="{879742F6-E873-4106-820E-FF15D65654DE}"/>
    <dgm:cxn modelId="{78065873-B912-4B95-AE0C-223AA71D7D69}" srcId="{E9F65C40-6ED8-4AED-8864-65605B076CB2}" destId="{C7F6AECC-F8DC-4027-941C-B3BC76851B41}" srcOrd="3" destOrd="0" parTransId="{9C138296-5BD1-4EAE-B31F-505A6AE89DF2}" sibTransId="{18F1C536-73F1-466D-A3BD-77005F7708CD}"/>
    <dgm:cxn modelId="{CEF4678F-6AF4-CA42-9636-E6BFE4361669}" type="presOf" srcId="{271FBEA1-B6AB-4165-BEDA-44392CB36676}" destId="{D5FB3832-4F1F-7246-A7D3-34986CE836A3}" srcOrd="0" destOrd="0" presId="urn:microsoft.com/office/officeart/2005/8/layout/vList2"/>
    <dgm:cxn modelId="{03127DDF-974B-1C42-8B19-9FB664A8183C}" type="presOf" srcId="{54476C68-6A74-4564-92C3-B3C6606B7ADC}" destId="{A0E6EAA5-7920-E148-B3D2-1F2A339C4E16}" srcOrd="0" destOrd="0" presId="urn:microsoft.com/office/officeart/2005/8/layout/vList2"/>
    <dgm:cxn modelId="{D58793F0-2F38-4D91-9DB2-E775B34E2DDF}" srcId="{E9F65C40-6ED8-4AED-8864-65605B076CB2}" destId="{CE7D8A38-E78F-46E0-A0E9-038691799019}" srcOrd="1" destOrd="0" parTransId="{18DB2963-3B8C-4E21-8835-42CFF94BCA7C}" sibTransId="{EC67A3AD-809F-4301-A5A9-D291F014BD71}"/>
    <dgm:cxn modelId="{144DEA6D-40CD-CD40-88CF-B9EEFBA1CA7F}" type="presParOf" srcId="{6F5C6DF3-57B5-C14B-B0F3-A7B03DA95DFA}" destId="{D5FB3832-4F1F-7246-A7D3-34986CE836A3}" srcOrd="0" destOrd="0" presId="urn:microsoft.com/office/officeart/2005/8/layout/vList2"/>
    <dgm:cxn modelId="{CAA89359-C2F5-5E43-9409-CA665B230AF3}" type="presParOf" srcId="{6F5C6DF3-57B5-C14B-B0F3-A7B03DA95DFA}" destId="{96D49F4B-004D-9E43-8E9E-CBE880936EB3}" srcOrd="1" destOrd="0" presId="urn:microsoft.com/office/officeart/2005/8/layout/vList2"/>
    <dgm:cxn modelId="{54907208-C5E7-0C4A-9510-EA7823101A76}" type="presParOf" srcId="{6F5C6DF3-57B5-C14B-B0F3-A7B03DA95DFA}" destId="{0EB4E9F2-96FB-914A-80F1-F4EE65249620}" srcOrd="2" destOrd="0" presId="urn:microsoft.com/office/officeart/2005/8/layout/vList2"/>
    <dgm:cxn modelId="{72E1AC51-2A62-1C43-81E2-0AF8AC0F23BE}" type="presParOf" srcId="{6F5C6DF3-57B5-C14B-B0F3-A7B03DA95DFA}" destId="{08D7B900-1F5A-E04E-907D-354E10345734}" srcOrd="3" destOrd="0" presId="urn:microsoft.com/office/officeart/2005/8/layout/vList2"/>
    <dgm:cxn modelId="{10133863-5F83-D243-97AC-97CF5CE00E4F}" type="presParOf" srcId="{6F5C6DF3-57B5-C14B-B0F3-A7B03DA95DFA}" destId="{A0E6EAA5-7920-E148-B3D2-1F2A339C4E16}" srcOrd="4" destOrd="0" presId="urn:microsoft.com/office/officeart/2005/8/layout/vList2"/>
    <dgm:cxn modelId="{F30D2B91-65E3-1247-984C-4E15D6350F65}" type="presParOf" srcId="{6F5C6DF3-57B5-C14B-B0F3-A7B03DA95DFA}" destId="{AFE5B993-926C-304C-BD1A-BE03D3098121}" srcOrd="5" destOrd="0" presId="urn:microsoft.com/office/officeart/2005/8/layout/vList2"/>
    <dgm:cxn modelId="{0442B9CA-306D-C546-8346-429D69D03ECE}" type="presParOf" srcId="{6F5C6DF3-57B5-C14B-B0F3-A7B03DA95DFA}" destId="{8C64D859-AFCF-6541-ABC0-63401037FB4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11A8A35-06E0-4258-A4FC-A1B66F9141B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7B2CF8-422B-4FAA-B498-E28EBEA6B750}">
      <dgm:prSet/>
      <dgm:spPr/>
      <dgm:t>
        <a:bodyPr/>
        <a:lstStyle/>
        <a:p>
          <a:r>
            <a:rPr lang="en-US"/>
            <a:t>Deliberation is essential to knowledge production.</a:t>
          </a:r>
        </a:p>
      </dgm:t>
    </dgm:pt>
    <dgm:pt modelId="{17EA7E9A-7C83-4B24-97E8-70813024CD94}" type="parTrans" cxnId="{337964B4-CB10-480A-914B-0F52C98BAB46}">
      <dgm:prSet/>
      <dgm:spPr/>
      <dgm:t>
        <a:bodyPr/>
        <a:lstStyle/>
        <a:p>
          <a:endParaRPr lang="en-US"/>
        </a:p>
      </dgm:t>
    </dgm:pt>
    <dgm:pt modelId="{45C5642B-3874-4838-BF07-50A06720E7F9}" type="sibTrans" cxnId="{337964B4-CB10-480A-914B-0F52C98BAB4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57BCC50-BBF2-4073-BD33-9AF618292C25}">
      <dgm:prSet/>
      <dgm:spPr/>
      <dgm:t>
        <a:bodyPr/>
        <a:lstStyle/>
        <a:p>
          <a:r>
            <a:rPr lang="en-US"/>
            <a:t>Deliberation is a normative, discursive feature, not simply a mode of discourse.</a:t>
          </a:r>
        </a:p>
      </dgm:t>
    </dgm:pt>
    <dgm:pt modelId="{F6E5D085-CF75-4AC8-B98C-610776720A81}" type="parTrans" cxnId="{51E1A13E-0FF2-4F02-B909-C5FB83303131}">
      <dgm:prSet/>
      <dgm:spPr/>
      <dgm:t>
        <a:bodyPr/>
        <a:lstStyle/>
        <a:p>
          <a:endParaRPr lang="en-US"/>
        </a:p>
      </dgm:t>
    </dgm:pt>
    <dgm:pt modelId="{5E6F28C0-2CEC-495B-9832-9C28C29DC76A}" type="sibTrans" cxnId="{51E1A13E-0FF2-4F02-B909-C5FB8330313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5CF4D08-131F-4BF3-AD98-879A0CBE6BA0}">
      <dgm:prSet/>
      <dgm:spPr/>
      <dgm:t>
        <a:bodyPr/>
        <a:lstStyle/>
        <a:p>
          <a:r>
            <a:rPr lang="en-US"/>
            <a:t>Robust deliberation demands savvy metadiscourse.</a:t>
          </a:r>
        </a:p>
      </dgm:t>
    </dgm:pt>
    <dgm:pt modelId="{444D2108-D880-495F-9BF5-F9794E7CDDD4}" type="parTrans" cxnId="{BC583FB8-FD60-456D-A18E-7300FF11D5E8}">
      <dgm:prSet/>
      <dgm:spPr/>
      <dgm:t>
        <a:bodyPr/>
        <a:lstStyle/>
        <a:p>
          <a:endParaRPr lang="en-US"/>
        </a:p>
      </dgm:t>
    </dgm:pt>
    <dgm:pt modelId="{2077AD09-945D-484A-A912-6863F74A357F}" type="sibTrans" cxnId="{BC583FB8-FD60-456D-A18E-7300FF11D5E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F3152AC-C147-4D02-AA2F-5E096E5FB971}">
      <dgm:prSet/>
      <dgm:spPr/>
      <dgm:t>
        <a:bodyPr/>
        <a:lstStyle/>
        <a:p>
          <a:r>
            <a:rPr lang="en-US"/>
            <a:t>Metadiscourse can facilitate knowledge production.</a:t>
          </a:r>
        </a:p>
      </dgm:t>
    </dgm:pt>
    <dgm:pt modelId="{3A0FE67F-4EC7-4C90-A7FA-11C068694EE0}" type="parTrans" cxnId="{E92C2090-E792-494C-B413-56F1AF2D93A9}">
      <dgm:prSet/>
      <dgm:spPr/>
      <dgm:t>
        <a:bodyPr/>
        <a:lstStyle/>
        <a:p>
          <a:endParaRPr lang="en-US"/>
        </a:p>
      </dgm:t>
    </dgm:pt>
    <dgm:pt modelId="{70C158E7-96CD-42B5-A24D-370C036B1CED}" type="sibTrans" cxnId="{E92C2090-E792-494C-B413-56F1AF2D93A9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60909D9F-5F22-CD48-83DD-2A9D39D0B6FE}" type="pres">
      <dgm:prSet presAssocID="{811A8A35-06E0-4258-A4FC-A1B66F9141BD}" presName="Name0" presStyleCnt="0">
        <dgm:presLayoutVars>
          <dgm:animLvl val="lvl"/>
          <dgm:resizeHandles val="exact"/>
        </dgm:presLayoutVars>
      </dgm:prSet>
      <dgm:spPr/>
    </dgm:pt>
    <dgm:pt modelId="{9F32A5DF-A76C-AE47-AC6B-D92CC4EC64AF}" type="pres">
      <dgm:prSet presAssocID="{617B2CF8-422B-4FAA-B498-E28EBEA6B750}" presName="compositeNode" presStyleCnt="0">
        <dgm:presLayoutVars>
          <dgm:bulletEnabled val="1"/>
        </dgm:presLayoutVars>
      </dgm:prSet>
      <dgm:spPr/>
    </dgm:pt>
    <dgm:pt modelId="{49586239-1EDE-9045-A597-B0A2188EC2FA}" type="pres">
      <dgm:prSet presAssocID="{617B2CF8-422B-4FAA-B498-E28EBEA6B750}" presName="bgRect" presStyleLbl="bgAccFollowNode1" presStyleIdx="0" presStyleCnt="4"/>
      <dgm:spPr/>
    </dgm:pt>
    <dgm:pt modelId="{D2CA5B15-979F-0643-B0B1-E6E58832C30D}" type="pres">
      <dgm:prSet presAssocID="{45C5642B-3874-4838-BF07-50A06720E7F9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BD8A377C-11CB-6141-8079-BC4E7E859F3F}" type="pres">
      <dgm:prSet presAssocID="{617B2CF8-422B-4FAA-B498-E28EBEA6B750}" presName="bottomLine" presStyleLbl="alignNode1" presStyleIdx="1" presStyleCnt="8">
        <dgm:presLayoutVars/>
      </dgm:prSet>
      <dgm:spPr/>
    </dgm:pt>
    <dgm:pt modelId="{7579CDB5-A33A-894B-AF6F-635F6ABE729A}" type="pres">
      <dgm:prSet presAssocID="{617B2CF8-422B-4FAA-B498-E28EBEA6B750}" presName="nodeText" presStyleLbl="bgAccFollowNode1" presStyleIdx="0" presStyleCnt="4">
        <dgm:presLayoutVars>
          <dgm:bulletEnabled val="1"/>
        </dgm:presLayoutVars>
      </dgm:prSet>
      <dgm:spPr/>
    </dgm:pt>
    <dgm:pt modelId="{77ACC3F3-684B-444C-80FA-04F2DB59B234}" type="pres">
      <dgm:prSet presAssocID="{45C5642B-3874-4838-BF07-50A06720E7F9}" presName="sibTrans" presStyleCnt="0"/>
      <dgm:spPr/>
    </dgm:pt>
    <dgm:pt modelId="{2A6F9EDE-07B9-BE42-8734-F6B6DCC35A27}" type="pres">
      <dgm:prSet presAssocID="{157BCC50-BBF2-4073-BD33-9AF618292C25}" presName="compositeNode" presStyleCnt="0">
        <dgm:presLayoutVars>
          <dgm:bulletEnabled val="1"/>
        </dgm:presLayoutVars>
      </dgm:prSet>
      <dgm:spPr/>
    </dgm:pt>
    <dgm:pt modelId="{BC41FC5E-9B43-7149-8717-6EC89A641CB8}" type="pres">
      <dgm:prSet presAssocID="{157BCC50-BBF2-4073-BD33-9AF618292C25}" presName="bgRect" presStyleLbl="bgAccFollowNode1" presStyleIdx="1" presStyleCnt="4"/>
      <dgm:spPr/>
    </dgm:pt>
    <dgm:pt modelId="{FA81C3E3-E4BD-574C-A58D-CE6FED2CC972}" type="pres">
      <dgm:prSet presAssocID="{5E6F28C0-2CEC-495B-9832-9C28C29DC76A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74DFA845-021C-454A-9536-7BCF79BB8B3F}" type="pres">
      <dgm:prSet presAssocID="{157BCC50-BBF2-4073-BD33-9AF618292C25}" presName="bottomLine" presStyleLbl="alignNode1" presStyleIdx="3" presStyleCnt="8">
        <dgm:presLayoutVars/>
      </dgm:prSet>
      <dgm:spPr/>
    </dgm:pt>
    <dgm:pt modelId="{43D6AD1C-6AF4-3144-8382-5F1059AEA815}" type="pres">
      <dgm:prSet presAssocID="{157BCC50-BBF2-4073-BD33-9AF618292C25}" presName="nodeText" presStyleLbl="bgAccFollowNode1" presStyleIdx="1" presStyleCnt="4">
        <dgm:presLayoutVars>
          <dgm:bulletEnabled val="1"/>
        </dgm:presLayoutVars>
      </dgm:prSet>
      <dgm:spPr/>
    </dgm:pt>
    <dgm:pt modelId="{01B77899-4446-E441-A2EE-D84F674E9368}" type="pres">
      <dgm:prSet presAssocID="{5E6F28C0-2CEC-495B-9832-9C28C29DC76A}" presName="sibTrans" presStyleCnt="0"/>
      <dgm:spPr/>
    </dgm:pt>
    <dgm:pt modelId="{FAF7EEBF-6EAF-4B49-8EFF-3410AECC9AB1}" type="pres">
      <dgm:prSet presAssocID="{55CF4D08-131F-4BF3-AD98-879A0CBE6BA0}" presName="compositeNode" presStyleCnt="0">
        <dgm:presLayoutVars>
          <dgm:bulletEnabled val="1"/>
        </dgm:presLayoutVars>
      </dgm:prSet>
      <dgm:spPr/>
    </dgm:pt>
    <dgm:pt modelId="{1AF5CDC6-D873-E74B-809F-8E1BCC0E64F5}" type="pres">
      <dgm:prSet presAssocID="{55CF4D08-131F-4BF3-AD98-879A0CBE6BA0}" presName="bgRect" presStyleLbl="bgAccFollowNode1" presStyleIdx="2" presStyleCnt="4"/>
      <dgm:spPr/>
    </dgm:pt>
    <dgm:pt modelId="{205D6016-5D27-F64D-81A8-18E4B2B281ED}" type="pres">
      <dgm:prSet presAssocID="{2077AD09-945D-484A-A912-6863F74A357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EF31E112-43C3-204C-B1FE-D279B5E04878}" type="pres">
      <dgm:prSet presAssocID="{55CF4D08-131F-4BF3-AD98-879A0CBE6BA0}" presName="bottomLine" presStyleLbl="alignNode1" presStyleIdx="5" presStyleCnt="8">
        <dgm:presLayoutVars/>
      </dgm:prSet>
      <dgm:spPr/>
    </dgm:pt>
    <dgm:pt modelId="{B3F7BDF7-E971-2844-9E03-3A08DDA97719}" type="pres">
      <dgm:prSet presAssocID="{55CF4D08-131F-4BF3-AD98-879A0CBE6BA0}" presName="nodeText" presStyleLbl="bgAccFollowNode1" presStyleIdx="2" presStyleCnt="4">
        <dgm:presLayoutVars>
          <dgm:bulletEnabled val="1"/>
        </dgm:presLayoutVars>
      </dgm:prSet>
      <dgm:spPr/>
    </dgm:pt>
    <dgm:pt modelId="{7E492261-7B34-9045-AEAB-23F4190BA79F}" type="pres">
      <dgm:prSet presAssocID="{2077AD09-945D-484A-A912-6863F74A357F}" presName="sibTrans" presStyleCnt="0"/>
      <dgm:spPr/>
    </dgm:pt>
    <dgm:pt modelId="{E94F9D71-CC53-A747-96C4-4F4FB3738B04}" type="pres">
      <dgm:prSet presAssocID="{4F3152AC-C147-4D02-AA2F-5E096E5FB971}" presName="compositeNode" presStyleCnt="0">
        <dgm:presLayoutVars>
          <dgm:bulletEnabled val="1"/>
        </dgm:presLayoutVars>
      </dgm:prSet>
      <dgm:spPr/>
    </dgm:pt>
    <dgm:pt modelId="{2C7EF67D-B3D7-BD40-AD09-FFAC67399940}" type="pres">
      <dgm:prSet presAssocID="{4F3152AC-C147-4D02-AA2F-5E096E5FB971}" presName="bgRect" presStyleLbl="bgAccFollowNode1" presStyleIdx="3" presStyleCnt="4"/>
      <dgm:spPr/>
    </dgm:pt>
    <dgm:pt modelId="{40B6517A-F056-8C46-B778-887DF02EB020}" type="pres">
      <dgm:prSet presAssocID="{70C158E7-96CD-42B5-A24D-370C036B1CED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8BD035CC-BF29-D840-ACCD-B8F2224CC0ED}" type="pres">
      <dgm:prSet presAssocID="{4F3152AC-C147-4D02-AA2F-5E096E5FB971}" presName="bottomLine" presStyleLbl="alignNode1" presStyleIdx="7" presStyleCnt="8">
        <dgm:presLayoutVars/>
      </dgm:prSet>
      <dgm:spPr/>
    </dgm:pt>
    <dgm:pt modelId="{5FE81BA7-899D-884B-902F-88A907ED7DA1}" type="pres">
      <dgm:prSet presAssocID="{4F3152AC-C147-4D02-AA2F-5E096E5FB971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040CB401-CD39-0C43-9824-39637E4CAB50}" type="presOf" srcId="{4F3152AC-C147-4D02-AA2F-5E096E5FB971}" destId="{5FE81BA7-899D-884B-902F-88A907ED7DA1}" srcOrd="1" destOrd="0" presId="urn:microsoft.com/office/officeart/2016/7/layout/BasicLinearProcessNumbered"/>
    <dgm:cxn modelId="{6E62D201-43CA-3F42-AAE8-2F682343E78E}" type="presOf" srcId="{4F3152AC-C147-4D02-AA2F-5E096E5FB971}" destId="{2C7EF67D-B3D7-BD40-AD09-FFAC67399940}" srcOrd="0" destOrd="0" presId="urn:microsoft.com/office/officeart/2016/7/layout/BasicLinearProcessNumbered"/>
    <dgm:cxn modelId="{C4529417-16AE-234E-9AE4-D5F93BCE8E6A}" type="presOf" srcId="{157BCC50-BBF2-4073-BD33-9AF618292C25}" destId="{BC41FC5E-9B43-7149-8717-6EC89A641CB8}" srcOrd="0" destOrd="0" presId="urn:microsoft.com/office/officeart/2016/7/layout/BasicLinearProcessNumbered"/>
    <dgm:cxn modelId="{3FF5F031-92C3-CB49-9BCE-80FDFE10DFA4}" type="presOf" srcId="{617B2CF8-422B-4FAA-B498-E28EBEA6B750}" destId="{7579CDB5-A33A-894B-AF6F-635F6ABE729A}" srcOrd="1" destOrd="0" presId="urn:microsoft.com/office/officeart/2016/7/layout/BasicLinearProcessNumbered"/>
    <dgm:cxn modelId="{51E1A13E-0FF2-4F02-B909-C5FB83303131}" srcId="{811A8A35-06E0-4258-A4FC-A1B66F9141BD}" destId="{157BCC50-BBF2-4073-BD33-9AF618292C25}" srcOrd="1" destOrd="0" parTransId="{F6E5D085-CF75-4AC8-B98C-610776720A81}" sibTransId="{5E6F28C0-2CEC-495B-9832-9C28C29DC76A}"/>
    <dgm:cxn modelId="{E109DE44-ACA5-7C43-B087-A6670CB0BCC0}" type="presOf" srcId="{811A8A35-06E0-4258-A4FC-A1B66F9141BD}" destId="{60909D9F-5F22-CD48-83DD-2A9D39D0B6FE}" srcOrd="0" destOrd="0" presId="urn:microsoft.com/office/officeart/2016/7/layout/BasicLinearProcessNumbered"/>
    <dgm:cxn modelId="{E92C2090-E792-494C-B413-56F1AF2D93A9}" srcId="{811A8A35-06E0-4258-A4FC-A1B66F9141BD}" destId="{4F3152AC-C147-4D02-AA2F-5E096E5FB971}" srcOrd="3" destOrd="0" parTransId="{3A0FE67F-4EC7-4C90-A7FA-11C068694EE0}" sibTransId="{70C158E7-96CD-42B5-A24D-370C036B1CED}"/>
    <dgm:cxn modelId="{A596C3A2-4F2A-264F-8BE2-4CB8EFCB07AD}" type="presOf" srcId="{2077AD09-945D-484A-A912-6863F74A357F}" destId="{205D6016-5D27-F64D-81A8-18E4B2B281ED}" srcOrd="0" destOrd="0" presId="urn:microsoft.com/office/officeart/2016/7/layout/BasicLinearProcessNumbered"/>
    <dgm:cxn modelId="{9448F1A6-C0F9-0843-8A9A-001FEE2B9DF7}" type="presOf" srcId="{157BCC50-BBF2-4073-BD33-9AF618292C25}" destId="{43D6AD1C-6AF4-3144-8382-5F1059AEA815}" srcOrd="1" destOrd="0" presId="urn:microsoft.com/office/officeart/2016/7/layout/BasicLinearProcessNumbered"/>
    <dgm:cxn modelId="{337964B4-CB10-480A-914B-0F52C98BAB46}" srcId="{811A8A35-06E0-4258-A4FC-A1B66F9141BD}" destId="{617B2CF8-422B-4FAA-B498-E28EBEA6B750}" srcOrd="0" destOrd="0" parTransId="{17EA7E9A-7C83-4B24-97E8-70813024CD94}" sibTransId="{45C5642B-3874-4838-BF07-50A06720E7F9}"/>
    <dgm:cxn modelId="{BC583FB8-FD60-456D-A18E-7300FF11D5E8}" srcId="{811A8A35-06E0-4258-A4FC-A1B66F9141BD}" destId="{55CF4D08-131F-4BF3-AD98-879A0CBE6BA0}" srcOrd="2" destOrd="0" parTransId="{444D2108-D880-495F-9BF5-F9794E7CDDD4}" sibTransId="{2077AD09-945D-484A-A912-6863F74A357F}"/>
    <dgm:cxn modelId="{112482B9-B3C1-8040-95F4-742D61645E94}" type="presOf" srcId="{5E6F28C0-2CEC-495B-9832-9C28C29DC76A}" destId="{FA81C3E3-E4BD-574C-A58D-CE6FED2CC972}" srcOrd="0" destOrd="0" presId="urn:microsoft.com/office/officeart/2016/7/layout/BasicLinearProcessNumbered"/>
    <dgm:cxn modelId="{9CE765BE-48D8-A145-B2D7-C6F1CE36C7EB}" type="presOf" srcId="{55CF4D08-131F-4BF3-AD98-879A0CBE6BA0}" destId="{1AF5CDC6-D873-E74B-809F-8E1BCC0E64F5}" srcOrd="0" destOrd="0" presId="urn:microsoft.com/office/officeart/2016/7/layout/BasicLinearProcessNumbered"/>
    <dgm:cxn modelId="{CA8EE8C3-0E8B-4C45-9432-3421894D3B82}" type="presOf" srcId="{55CF4D08-131F-4BF3-AD98-879A0CBE6BA0}" destId="{B3F7BDF7-E971-2844-9E03-3A08DDA97719}" srcOrd="1" destOrd="0" presId="urn:microsoft.com/office/officeart/2016/7/layout/BasicLinearProcessNumbered"/>
    <dgm:cxn modelId="{870F3BD4-535B-FA45-9CE9-EA942CC58C1A}" type="presOf" srcId="{45C5642B-3874-4838-BF07-50A06720E7F9}" destId="{D2CA5B15-979F-0643-B0B1-E6E58832C30D}" srcOrd="0" destOrd="0" presId="urn:microsoft.com/office/officeart/2016/7/layout/BasicLinearProcessNumbered"/>
    <dgm:cxn modelId="{A31BA5E7-14F6-8C47-A2F4-F912E8E4067E}" type="presOf" srcId="{70C158E7-96CD-42B5-A24D-370C036B1CED}" destId="{40B6517A-F056-8C46-B778-887DF02EB020}" srcOrd="0" destOrd="0" presId="urn:microsoft.com/office/officeart/2016/7/layout/BasicLinearProcessNumbered"/>
    <dgm:cxn modelId="{738180F6-F494-7648-B9D1-AE93BC433115}" type="presOf" srcId="{617B2CF8-422B-4FAA-B498-E28EBEA6B750}" destId="{49586239-1EDE-9045-A597-B0A2188EC2FA}" srcOrd="0" destOrd="0" presId="urn:microsoft.com/office/officeart/2016/7/layout/BasicLinearProcessNumbered"/>
    <dgm:cxn modelId="{D2566E77-6D74-C648-857F-07C014655CE2}" type="presParOf" srcId="{60909D9F-5F22-CD48-83DD-2A9D39D0B6FE}" destId="{9F32A5DF-A76C-AE47-AC6B-D92CC4EC64AF}" srcOrd="0" destOrd="0" presId="urn:microsoft.com/office/officeart/2016/7/layout/BasicLinearProcessNumbered"/>
    <dgm:cxn modelId="{19C380AF-05DC-1E46-BAED-03D210ACE1CA}" type="presParOf" srcId="{9F32A5DF-A76C-AE47-AC6B-D92CC4EC64AF}" destId="{49586239-1EDE-9045-A597-B0A2188EC2FA}" srcOrd="0" destOrd="0" presId="urn:microsoft.com/office/officeart/2016/7/layout/BasicLinearProcessNumbered"/>
    <dgm:cxn modelId="{D9D48230-1F1B-8E43-A3EE-8971A572DB39}" type="presParOf" srcId="{9F32A5DF-A76C-AE47-AC6B-D92CC4EC64AF}" destId="{D2CA5B15-979F-0643-B0B1-E6E58832C30D}" srcOrd="1" destOrd="0" presId="urn:microsoft.com/office/officeart/2016/7/layout/BasicLinearProcessNumbered"/>
    <dgm:cxn modelId="{D2B10759-D7D1-AF40-A1A1-C577665EBF43}" type="presParOf" srcId="{9F32A5DF-A76C-AE47-AC6B-D92CC4EC64AF}" destId="{BD8A377C-11CB-6141-8079-BC4E7E859F3F}" srcOrd="2" destOrd="0" presId="urn:microsoft.com/office/officeart/2016/7/layout/BasicLinearProcessNumbered"/>
    <dgm:cxn modelId="{A55A53C2-3CFB-D14E-A150-BD975C32D17A}" type="presParOf" srcId="{9F32A5DF-A76C-AE47-AC6B-D92CC4EC64AF}" destId="{7579CDB5-A33A-894B-AF6F-635F6ABE729A}" srcOrd="3" destOrd="0" presId="urn:microsoft.com/office/officeart/2016/7/layout/BasicLinearProcessNumbered"/>
    <dgm:cxn modelId="{28F09CBF-CF86-D44A-9C36-F966FC015B6C}" type="presParOf" srcId="{60909D9F-5F22-CD48-83DD-2A9D39D0B6FE}" destId="{77ACC3F3-684B-444C-80FA-04F2DB59B234}" srcOrd="1" destOrd="0" presId="urn:microsoft.com/office/officeart/2016/7/layout/BasicLinearProcessNumbered"/>
    <dgm:cxn modelId="{0C0A78DB-EC1E-734B-B86F-AFB270A4CAB4}" type="presParOf" srcId="{60909D9F-5F22-CD48-83DD-2A9D39D0B6FE}" destId="{2A6F9EDE-07B9-BE42-8734-F6B6DCC35A27}" srcOrd="2" destOrd="0" presId="urn:microsoft.com/office/officeart/2016/7/layout/BasicLinearProcessNumbered"/>
    <dgm:cxn modelId="{3759025C-82F3-B74B-B4B0-164C1B790F4A}" type="presParOf" srcId="{2A6F9EDE-07B9-BE42-8734-F6B6DCC35A27}" destId="{BC41FC5E-9B43-7149-8717-6EC89A641CB8}" srcOrd="0" destOrd="0" presId="urn:microsoft.com/office/officeart/2016/7/layout/BasicLinearProcessNumbered"/>
    <dgm:cxn modelId="{1E8F39B7-1F7E-B344-B0F5-7534E1B9620B}" type="presParOf" srcId="{2A6F9EDE-07B9-BE42-8734-F6B6DCC35A27}" destId="{FA81C3E3-E4BD-574C-A58D-CE6FED2CC972}" srcOrd="1" destOrd="0" presId="urn:microsoft.com/office/officeart/2016/7/layout/BasicLinearProcessNumbered"/>
    <dgm:cxn modelId="{8F829B70-EE35-2D4D-835D-02E82029A23A}" type="presParOf" srcId="{2A6F9EDE-07B9-BE42-8734-F6B6DCC35A27}" destId="{74DFA845-021C-454A-9536-7BCF79BB8B3F}" srcOrd="2" destOrd="0" presId="urn:microsoft.com/office/officeart/2016/7/layout/BasicLinearProcessNumbered"/>
    <dgm:cxn modelId="{E606BE01-FB45-6C4A-81CA-0D9CE2126451}" type="presParOf" srcId="{2A6F9EDE-07B9-BE42-8734-F6B6DCC35A27}" destId="{43D6AD1C-6AF4-3144-8382-5F1059AEA815}" srcOrd="3" destOrd="0" presId="urn:microsoft.com/office/officeart/2016/7/layout/BasicLinearProcessNumbered"/>
    <dgm:cxn modelId="{EA92AA69-F73F-5446-A3B1-342A3BFD3CF5}" type="presParOf" srcId="{60909D9F-5F22-CD48-83DD-2A9D39D0B6FE}" destId="{01B77899-4446-E441-A2EE-D84F674E9368}" srcOrd="3" destOrd="0" presId="urn:microsoft.com/office/officeart/2016/7/layout/BasicLinearProcessNumbered"/>
    <dgm:cxn modelId="{BE060C2B-6675-244D-8FF2-78F32581752F}" type="presParOf" srcId="{60909D9F-5F22-CD48-83DD-2A9D39D0B6FE}" destId="{FAF7EEBF-6EAF-4B49-8EFF-3410AECC9AB1}" srcOrd="4" destOrd="0" presId="urn:microsoft.com/office/officeart/2016/7/layout/BasicLinearProcessNumbered"/>
    <dgm:cxn modelId="{BFD574B6-67C3-384A-B30A-50D5EFE3AC90}" type="presParOf" srcId="{FAF7EEBF-6EAF-4B49-8EFF-3410AECC9AB1}" destId="{1AF5CDC6-D873-E74B-809F-8E1BCC0E64F5}" srcOrd="0" destOrd="0" presId="urn:microsoft.com/office/officeart/2016/7/layout/BasicLinearProcessNumbered"/>
    <dgm:cxn modelId="{78553F27-E76E-8745-9DA3-5835B313340E}" type="presParOf" srcId="{FAF7EEBF-6EAF-4B49-8EFF-3410AECC9AB1}" destId="{205D6016-5D27-F64D-81A8-18E4B2B281ED}" srcOrd="1" destOrd="0" presId="urn:microsoft.com/office/officeart/2016/7/layout/BasicLinearProcessNumbered"/>
    <dgm:cxn modelId="{7B644EB3-9BE3-C549-89A6-49A204262329}" type="presParOf" srcId="{FAF7EEBF-6EAF-4B49-8EFF-3410AECC9AB1}" destId="{EF31E112-43C3-204C-B1FE-D279B5E04878}" srcOrd="2" destOrd="0" presId="urn:microsoft.com/office/officeart/2016/7/layout/BasicLinearProcessNumbered"/>
    <dgm:cxn modelId="{B87CECDA-3BD1-0744-B235-BBCB5B0B6B0A}" type="presParOf" srcId="{FAF7EEBF-6EAF-4B49-8EFF-3410AECC9AB1}" destId="{B3F7BDF7-E971-2844-9E03-3A08DDA97719}" srcOrd="3" destOrd="0" presId="urn:microsoft.com/office/officeart/2016/7/layout/BasicLinearProcessNumbered"/>
    <dgm:cxn modelId="{0217BA1D-49B5-264C-AD1C-6FAF7D22B21D}" type="presParOf" srcId="{60909D9F-5F22-CD48-83DD-2A9D39D0B6FE}" destId="{7E492261-7B34-9045-AEAB-23F4190BA79F}" srcOrd="5" destOrd="0" presId="urn:microsoft.com/office/officeart/2016/7/layout/BasicLinearProcessNumbered"/>
    <dgm:cxn modelId="{703ED029-EDC8-4648-986D-3AA2F3E44DAE}" type="presParOf" srcId="{60909D9F-5F22-CD48-83DD-2A9D39D0B6FE}" destId="{E94F9D71-CC53-A747-96C4-4F4FB3738B04}" srcOrd="6" destOrd="0" presId="urn:microsoft.com/office/officeart/2016/7/layout/BasicLinearProcessNumbered"/>
    <dgm:cxn modelId="{8639E28A-D7C6-8349-8E2F-E1ABEF435087}" type="presParOf" srcId="{E94F9D71-CC53-A747-96C4-4F4FB3738B04}" destId="{2C7EF67D-B3D7-BD40-AD09-FFAC67399940}" srcOrd="0" destOrd="0" presId="urn:microsoft.com/office/officeart/2016/7/layout/BasicLinearProcessNumbered"/>
    <dgm:cxn modelId="{142625C8-5D7C-B447-A9DF-E23D3455CCFE}" type="presParOf" srcId="{E94F9D71-CC53-A747-96C4-4F4FB3738B04}" destId="{40B6517A-F056-8C46-B778-887DF02EB020}" srcOrd="1" destOrd="0" presId="urn:microsoft.com/office/officeart/2016/7/layout/BasicLinearProcessNumbered"/>
    <dgm:cxn modelId="{33D7BBC2-72E9-7949-9058-1C4979557004}" type="presParOf" srcId="{E94F9D71-CC53-A747-96C4-4F4FB3738B04}" destId="{8BD035CC-BF29-D840-ACCD-B8F2224CC0ED}" srcOrd="2" destOrd="0" presId="urn:microsoft.com/office/officeart/2016/7/layout/BasicLinearProcessNumbered"/>
    <dgm:cxn modelId="{928AD6C4-AE73-D147-BED3-3C868FF3176F}" type="presParOf" srcId="{E94F9D71-CC53-A747-96C4-4F4FB3738B04}" destId="{5FE81BA7-899D-884B-902F-88A907ED7DA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7D78AD6-87C7-49AF-B95A-009CA98CA5E8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FE102F-71F1-4825-B21D-268F81FED7E4}">
      <dgm:prSet/>
      <dgm:spPr/>
      <dgm:t>
        <a:bodyPr/>
        <a:lstStyle/>
        <a:p>
          <a:r>
            <a:rPr lang="en-US"/>
            <a:t>Work</a:t>
          </a:r>
        </a:p>
      </dgm:t>
    </dgm:pt>
    <dgm:pt modelId="{7466BB28-A3AF-44BF-B81B-5B878F3DD20B}" type="parTrans" cxnId="{0DE0C0AC-0912-48C8-A806-DE009B7C1293}">
      <dgm:prSet/>
      <dgm:spPr/>
      <dgm:t>
        <a:bodyPr/>
        <a:lstStyle/>
        <a:p>
          <a:endParaRPr lang="en-US"/>
        </a:p>
      </dgm:t>
    </dgm:pt>
    <dgm:pt modelId="{475F1BFE-9446-46EF-88FC-FBB47D6F1BE5}" type="sibTrans" cxnId="{0DE0C0AC-0912-48C8-A806-DE009B7C1293}">
      <dgm:prSet/>
      <dgm:spPr/>
      <dgm:t>
        <a:bodyPr/>
        <a:lstStyle/>
        <a:p>
          <a:endParaRPr lang="en-US"/>
        </a:p>
      </dgm:t>
    </dgm:pt>
    <dgm:pt modelId="{05295D91-8AE0-4FFF-B836-696B3D9FBDCE}">
      <dgm:prSet/>
      <dgm:spPr/>
      <dgm:t>
        <a:bodyPr/>
        <a:lstStyle/>
        <a:p>
          <a:r>
            <a:rPr lang="en-US" dirty="0"/>
            <a:t>Work to transform perceptions of wicked people into explorations of wicked problems.</a:t>
          </a:r>
        </a:p>
      </dgm:t>
    </dgm:pt>
    <dgm:pt modelId="{B339E5DA-357C-494B-9519-B57413EFFBF2}" type="parTrans" cxnId="{DE2B1AAC-E41A-44A1-ABD9-E55BA1F0E7F1}">
      <dgm:prSet/>
      <dgm:spPr/>
      <dgm:t>
        <a:bodyPr/>
        <a:lstStyle/>
        <a:p>
          <a:endParaRPr lang="en-US"/>
        </a:p>
      </dgm:t>
    </dgm:pt>
    <dgm:pt modelId="{B5BFD8F3-DBDB-4EFD-86BC-BFD69CB4AA5A}" type="sibTrans" cxnId="{DE2B1AAC-E41A-44A1-ABD9-E55BA1F0E7F1}">
      <dgm:prSet/>
      <dgm:spPr/>
      <dgm:t>
        <a:bodyPr/>
        <a:lstStyle/>
        <a:p>
          <a:endParaRPr lang="en-US"/>
        </a:p>
      </dgm:t>
    </dgm:pt>
    <dgm:pt modelId="{D94C8E57-B6DA-4D25-A011-75C8742D7EE0}">
      <dgm:prSet/>
      <dgm:spPr/>
      <dgm:t>
        <a:bodyPr/>
        <a:lstStyle/>
        <a:p>
          <a:r>
            <a:rPr lang="en-US"/>
            <a:t>Meet</a:t>
          </a:r>
        </a:p>
      </dgm:t>
    </dgm:pt>
    <dgm:pt modelId="{35807774-746F-459E-BE14-F0ECAB810B04}" type="parTrans" cxnId="{FE63B17E-949B-46BF-AAA2-1A733BB65445}">
      <dgm:prSet/>
      <dgm:spPr/>
      <dgm:t>
        <a:bodyPr/>
        <a:lstStyle/>
        <a:p>
          <a:endParaRPr lang="en-US"/>
        </a:p>
      </dgm:t>
    </dgm:pt>
    <dgm:pt modelId="{2531448A-CBCE-4D1B-8DFA-0B4D8D5881E0}" type="sibTrans" cxnId="{FE63B17E-949B-46BF-AAA2-1A733BB65445}">
      <dgm:prSet/>
      <dgm:spPr/>
      <dgm:t>
        <a:bodyPr/>
        <a:lstStyle/>
        <a:p>
          <a:endParaRPr lang="en-US"/>
        </a:p>
      </dgm:t>
    </dgm:pt>
    <dgm:pt modelId="{50C8908F-A42B-4902-9B55-7A0F44B4FA9A}">
      <dgm:prSet/>
      <dgm:spPr/>
      <dgm:t>
        <a:bodyPr/>
        <a:lstStyle/>
        <a:p>
          <a:r>
            <a:rPr lang="en-US"/>
            <a:t>Meet participants where they are instead of where you want them to be.</a:t>
          </a:r>
        </a:p>
      </dgm:t>
    </dgm:pt>
    <dgm:pt modelId="{BF4113DB-4BD4-4B30-823A-AA380940B905}" type="parTrans" cxnId="{25283F97-59EF-49CE-82EC-49179055307E}">
      <dgm:prSet/>
      <dgm:spPr/>
      <dgm:t>
        <a:bodyPr/>
        <a:lstStyle/>
        <a:p>
          <a:endParaRPr lang="en-US"/>
        </a:p>
      </dgm:t>
    </dgm:pt>
    <dgm:pt modelId="{9ED4115C-E683-41F3-93A2-799591E79208}" type="sibTrans" cxnId="{25283F97-59EF-49CE-82EC-49179055307E}">
      <dgm:prSet/>
      <dgm:spPr/>
      <dgm:t>
        <a:bodyPr/>
        <a:lstStyle/>
        <a:p>
          <a:endParaRPr lang="en-US"/>
        </a:p>
      </dgm:t>
    </dgm:pt>
    <dgm:pt modelId="{34A32922-C440-43C5-B459-B8528B2F58B5}">
      <dgm:prSet/>
      <dgm:spPr/>
      <dgm:t>
        <a:bodyPr/>
        <a:lstStyle/>
        <a:p>
          <a:r>
            <a:rPr lang="en-US"/>
            <a:t>Consider</a:t>
          </a:r>
        </a:p>
      </dgm:t>
    </dgm:pt>
    <dgm:pt modelId="{30371E0F-E5DA-4861-B891-D49971548A53}" type="parTrans" cxnId="{2DD47AA1-629E-4D1A-82AB-0B323B6102DC}">
      <dgm:prSet/>
      <dgm:spPr/>
      <dgm:t>
        <a:bodyPr/>
        <a:lstStyle/>
        <a:p>
          <a:endParaRPr lang="en-US"/>
        </a:p>
      </dgm:t>
    </dgm:pt>
    <dgm:pt modelId="{D82BA3D4-B0DD-4B75-B702-48A3A25EBAF8}" type="sibTrans" cxnId="{2DD47AA1-629E-4D1A-82AB-0B323B6102DC}">
      <dgm:prSet/>
      <dgm:spPr/>
      <dgm:t>
        <a:bodyPr/>
        <a:lstStyle/>
        <a:p>
          <a:endParaRPr lang="en-US"/>
        </a:p>
      </dgm:t>
    </dgm:pt>
    <dgm:pt modelId="{BA3093B9-F308-4C83-BA92-0F64D68A07AB}">
      <dgm:prSet/>
      <dgm:spPr/>
      <dgm:t>
        <a:bodyPr/>
        <a:lstStyle/>
        <a:p>
          <a:r>
            <a:rPr lang="en-US" dirty="0"/>
            <a:t>Consider the tradeoffs of differing modes of discourse and pedagogy.</a:t>
          </a:r>
        </a:p>
      </dgm:t>
    </dgm:pt>
    <dgm:pt modelId="{B7B8FC2B-851C-4B6A-AA0B-A5CB11E7D835}" type="parTrans" cxnId="{A531D076-DB4B-4E08-9232-9F20479010CA}">
      <dgm:prSet/>
      <dgm:spPr/>
      <dgm:t>
        <a:bodyPr/>
        <a:lstStyle/>
        <a:p>
          <a:endParaRPr lang="en-US"/>
        </a:p>
      </dgm:t>
    </dgm:pt>
    <dgm:pt modelId="{AE52AAD4-A262-43C1-B95A-EB15B6A7D8D7}" type="sibTrans" cxnId="{A531D076-DB4B-4E08-9232-9F20479010CA}">
      <dgm:prSet/>
      <dgm:spPr/>
      <dgm:t>
        <a:bodyPr/>
        <a:lstStyle/>
        <a:p>
          <a:endParaRPr lang="en-US"/>
        </a:p>
      </dgm:t>
    </dgm:pt>
    <dgm:pt modelId="{F3ACB1D2-FCF7-46FE-B6EF-F099F887C207}">
      <dgm:prSet/>
      <dgm:spPr/>
      <dgm:t>
        <a:bodyPr/>
        <a:lstStyle/>
        <a:p>
          <a:r>
            <a:rPr lang="en-US" dirty="0"/>
            <a:t>Aspire</a:t>
          </a:r>
        </a:p>
      </dgm:t>
    </dgm:pt>
    <dgm:pt modelId="{B4DBCF48-93DC-45EB-B981-0D8CF703B716}" type="parTrans" cxnId="{46BECC73-6187-4496-B804-FD9B5E3EFB75}">
      <dgm:prSet/>
      <dgm:spPr/>
      <dgm:t>
        <a:bodyPr/>
        <a:lstStyle/>
        <a:p>
          <a:endParaRPr lang="en-US"/>
        </a:p>
      </dgm:t>
    </dgm:pt>
    <dgm:pt modelId="{CE5737D5-845F-4EE2-9F3A-401570B28459}" type="sibTrans" cxnId="{46BECC73-6187-4496-B804-FD9B5E3EFB75}">
      <dgm:prSet/>
      <dgm:spPr/>
      <dgm:t>
        <a:bodyPr/>
        <a:lstStyle/>
        <a:p>
          <a:endParaRPr lang="en-US"/>
        </a:p>
      </dgm:t>
    </dgm:pt>
    <dgm:pt modelId="{1C119A99-7AED-444B-A7F9-128EA35DC169}">
      <dgm:prSet/>
      <dgm:spPr/>
      <dgm:t>
        <a:bodyPr/>
        <a:lstStyle/>
        <a:p>
          <a:pPr algn="l"/>
          <a:r>
            <a:rPr lang="en-US" dirty="0"/>
            <a:t>Aspire to realize the liberal values of equality and inclusion in collaboration with, rather than opposition to, the democratic process (a wicked problem indeed!).</a:t>
          </a:r>
        </a:p>
      </dgm:t>
    </dgm:pt>
    <dgm:pt modelId="{83E26DD0-F75A-4A0B-837A-BED5CEEE665E}" type="parTrans" cxnId="{4F6673F6-9B92-4DAA-827B-8042532C90D8}">
      <dgm:prSet/>
      <dgm:spPr/>
      <dgm:t>
        <a:bodyPr/>
        <a:lstStyle/>
        <a:p>
          <a:endParaRPr lang="en-US"/>
        </a:p>
      </dgm:t>
    </dgm:pt>
    <dgm:pt modelId="{6DE91206-A1F0-40C4-AEE8-3F85836A930A}" type="sibTrans" cxnId="{4F6673F6-9B92-4DAA-827B-8042532C90D8}">
      <dgm:prSet/>
      <dgm:spPr/>
      <dgm:t>
        <a:bodyPr/>
        <a:lstStyle/>
        <a:p>
          <a:endParaRPr lang="en-US"/>
        </a:p>
      </dgm:t>
    </dgm:pt>
    <dgm:pt modelId="{5FCABF33-9A8B-DE4B-B478-29EA61EFAC89}">
      <dgm:prSet/>
      <dgm:spPr/>
      <dgm:t>
        <a:bodyPr/>
        <a:lstStyle/>
        <a:p>
          <a:pPr algn="ctr"/>
          <a:r>
            <a:rPr lang="en-US" dirty="0"/>
            <a:t>Reconsider</a:t>
          </a:r>
        </a:p>
      </dgm:t>
    </dgm:pt>
    <dgm:pt modelId="{CC306F08-D6A3-B946-9CB9-470816E437C2}" type="parTrans" cxnId="{2E08A43A-950C-7F4C-87B3-4B30DF391B7D}">
      <dgm:prSet/>
      <dgm:spPr/>
      <dgm:t>
        <a:bodyPr/>
        <a:lstStyle/>
        <a:p>
          <a:endParaRPr lang="en-US"/>
        </a:p>
      </dgm:t>
    </dgm:pt>
    <dgm:pt modelId="{3D5F9782-A508-7B4F-980A-47024908654F}" type="sibTrans" cxnId="{2E08A43A-950C-7F4C-87B3-4B30DF391B7D}">
      <dgm:prSet/>
      <dgm:spPr/>
      <dgm:t>
        <a:bodyPr/>
        <a:lstStyle/>
        <a:p>
          <a:endParaRPr lang="en-US"/>
        </a:p>
      </dgm:t>
    </dgm:pt>
    <dgm:pt modelId="{38254493-8B9B-AB48-8BA9-776A04ECA9D1}">
      <dgm:prSet/>
      <dgm:spPr/>
      <dgm:t>
        <a:bodyPr/>
        <a:lstStyle/>
        <a:p>
          <a:pPr algn="l"/>
          <a:r>
            <a:rPr lang="en-US" dirty="0"/>
            <a:t>Reconsider deliberation as a normative, discursive feature by challenging students to invite their interlocuters to collaborate in the social production of knowledge with savvy metadiscourse.</a:t>
          </a:r>
        </a:p>
      </dgm:t>
    </dgm:pt>
    <dgm:pt modelId="{CD1F94BA-C831-3A49-8259-6C766E2A63D4}" type="parTrans" cxnId="{33F8AFC9-B163-BD4B-A9E2-8E6CFB4EF3BD}">
      <dgm:prSet/>
      <dgm:spPr/>
      <dgm:t>
        <a:bodyPr/>
        <a:lstStyle/>
        <a:p>
          <a:endParaRPr lang="en-US"/>
        </a:p>
      </dgm:t>
    </dgm:pt>
    <dgm:pt modelId="{91D83B73-8383-B64A-88AC-1C3B91E1EC76}" type="sibTrans" cxnId="{33F8AFC9-B163-BD4B-A9E2-8E6CFB4EF3BD}">
      <dgm:prSet/>
      <dgm:spPr/>
      <dgm:t>
        <a:bodyPr/>
        <a:lstStyle/>
        <a:p>
          <a:endParaRPr lang="en-US"/>
        </a:p>
      </dgm:t>
    </dgm:pt>
    <dgm:pt modelId="{8451D2CF-E642-1E46-AF1D-3C27EC06C9B1}" type="pres">
      <dgm:prSet presAssocID="{97D78AD6-87C7-49AF-B95A-009CA98CA5E8}" presName="Name0" presStyleCnt="0">
        <dgm:presLayoutVars>
          <dgm:dir/>
          <dgm:animLvl val="lvl"/>
          <dgm:resizeHandles val="exact"/>
        </dgm:presLayoutVars>
      </dgm:prSet>
      <dgm:spPr/>
    </dgm:pt>
    <dgm:pt modelId="{9212DED8-7BAC-E742-8EF7-41C5A8EEDFD3}" type="pres">
      <dgm:prSet presAssocID="{16FE102F-71F1-4825-B21D-268F81FED7E4}" presName="linNode" presStyleCnt="0"/>
      <dgm:spPr/>
    </dgm:pt>
    <dgm:pt modelId="{F9F142AD-9288-8F48-BDD7-E4502703A781}" type="pres">
      <dgm:prSet presAssocID="{16FE102F-71F1-4825-B21D-268F81FED7E4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4EF6DF3D-525C-F74B-8A17-FB193342FAF3}" type="pres">
      <dgm:prSet presAssocID="{16FE102F-71F1-4825-B21D-268F81FED7E4}" presName="descendantText" presStyleLbl="alignAccFollowNode1" presStyleIdx="0" presStyleCnt="5">
        <dgm:presLayoutVars>
          <dgm:bulletEnabled/>
        </dgm:presLayoutVars>
      </dgm:prSet>
      <dgm:spPr/>
    </dgm:pt>
    <dgm:pt modelId="{D3B294E8-B84E-B64E-9BB5-AEC75B899BAB}" type="pres">
      <dgm:prSet presAssocID="{475F1BFE-9446-46EF-88FC-FBB47D6F1BE5}" presName="sp" presStyleCnt="0"/>
      <dgm:spPr/>
    </dgm:pt>
    <dgm:pt modelId="{D5DC651B-A66B-0244-873B-A2208FD20632}" type="pres">
      <dgm:prSet presAssocID="{D94C8E57-B6DA-4D25-A011-75C8742D7EE0}" presName="linNode" presStyleCnt="0"/>
      <dgm:spPr/>
    </dgm:pt>
    <dgm:pt modelId="{3ABF13AC-CC6B-EB4F-85DE-415EB26234C0}" type="pres">
      <dgm:prSet presAssocID="{D94C8E57-B6DA-4D25-A011-75C8742D7EE0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F9099EFC-16BC-9E4A-AD38-3931B1296951}" type="pres">
      <dgm:prSet presAssocID="{D94C8E57-B6DA-4D25-A011-75C8742D7EE0}" presName="descendantText" presStyleLbl="alignAccFollowNode1" presStyleIdx="1" presStyleCnt="5">
        <dgm:presLayoutVars>
          <dgm:bulletEnabled/>
        </dgm:presLayoutVars>
      </dgm:prSet>
      <dgm:spPr/>
    </dgm:pt>
    <dgm:pt modelId="{20845056-93C6-C540-888B-9FBBCEF5BA50}" type="pres">
      <dgm:prSet presAssocID="{2531448A-CBCE-4D1B-8DFA-0B4D8D5881E0}" presName="sp" presStyleCnt="0"/>
      <dgm:spPr/>
    </dgm:pt>
    <dgm:pt modelId="{29502ADB-C2BB-F342-867B-6B9C2A468A1E}" type="pres">
      <dgm:prSet presAssocID="{34A32922-C440-43C5-B459-B8528B2F58B5}" presName="linNode" presStyleCnt="0"/>
      <dgm:spPr/>
    </dgm:pt>
    <dgm:pt modelId="{6686A410-1858-3744-81DA-2A4FBD86E780}" type="pres">
      <dgm:prSet presAssocID="{34A32922-C440-43C5-B459-B8528B2F58B5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6852B216-BFD8-814C-A18E-5826E3CBCF6C}" type="pres">
      <dgm:prSet presAssocID="{34A32922-C440-43C5-B459-B8528B2F58B5}" presName="descendantText" presStyleLbl="alignAccFollowNode1" presStyleIdx="2" presStyleCnt="5">
        <dgm:presLayoutVars>
          <dgm:bulletEnabled/>
        </dgm:presLayoutVars>
      </dgm:prSet>
      <dgm:spPr/>
    </dgm:pt>
    <dgm:pt modelId="{7A4BBEBC-C420-874D-A100-B036EF0AACD1}" type="pres">
      <dgm:prSet presAssocID="{D82BA3D4-B0DD-4B75-B702-48A3A25EBAF8}" presName="sp" presStyleCnt="0"/>
      <dgm:spPr/>
    </dgm:pt>
    <dgm:pt modelId="{1279BF1F-9DDC-AB4A-8B1B-10895738BEFA}" type="pres">
      <dgm:prSet presAssocID="{F3ACB1D2-FCF7-46FE-B6EF-F099F887C207}" presName="linNode" presStyleCnt="0"/>
      <dgm:spPr/>
    </dgm:pt>
    <dgm:pt modelId="{887EC7B7-B2AD-3143-9460-F480EAE1954D}" type="pres">
      <dgm:prSet presAssocID="{F3ACB1D2-FCF7-46FE-B6EF-F099F887C207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53947427-24EC-BB48-8062-E8E1A5835D10}" type="pres">
      <dgm:prSet presAssocID="{F3ACB1D2-FCF7-46FE-B6EF-F099F887C207}" presName="descendantText" presStyleLbl="alignAccFollowNode1" presStyleIdx="3" presStyleCnt="5">
        <dgm:presLayoutVars>
          <dgm:bulletEnabled/>
        </dgm:presLayoutVars>
      </dgm:prSet>
      <dgm:spPr/>
    </dgm:pt>
    <dgm:pt modelId="{D65B66FC-952F-F34D-B8CB-C93CE08DE77F}" type="pres">
      <dgm:prSet presAssocID="{CE5737D5-845F-4EE2-9F3A-401570B28459}" presName="sp" presStyleCnt="0"/>
      <dgm:spPr/>
    </dgm:pt>
    <dgm:pt modelId="{25F7BFEF-EB74-E14D-9662-82AC9AE9381F}" type="pres">
      <dgm:prSet presAssocID="{5FCABF33-9A8B-DE4B-B478-29EA61EFAC89}" presName="linNode" presStyleCnt="0"/>
      <dgm:spPr/>
    </dgm:pt>
    <dgm:pt modelId="{C9424C30-4651-6245-B0B9-66DE6A7DA2FE}" type="pres">
      <dgm:prSet presAssocID="{5FCABF33-9A8B-DE4B-B478-29EA61EFAC89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B7EABD4F-F7D6-904E-8DB9-32E998CD07DE}" type="pres">
      <dgm:prSet presAssocID="{5FCABF33-9A8B-DE4B-B478-29EA61EFAC89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D113AA00-9CC0-8946-9B87-5F6F6F2B5752}" type="presOf" srcId="{34A32922-C440-43C5-B459-B8528B2F58B5}" destId="{6686A410-1858-3744-81DA-2A4FBD86E780}" srcOrd="0" destOrd="0" presId="urn:microsoft.com/office/officeart/2016/7/layout/VerticalSolidActionList"/>
    <dgm:cxn modelId="{7D90D208-F758-494C-8A3B-D57924FA57E1}" type="presOf" srcId="{05295D91-8AE0-4FFF-B836-696B3D9FBDCE}" destId="{4EF6DF3D-525C-F74B-8A17-FB193342FAF3}" srcOrd="0" destOrd="0" presId="urn:microsoft.com/office/officeart/2016/7/layout/VerticalSolidActionList"/>
    <dgm:cxn modelId="{00CF840B-72D2-494F-87E9-4C0AB0100973}" type="presOf" srcId="{BA3093B9-F308-4C83-BA92-0F64D68A07AB}" destId="{6852B216-BFD8-814C-A18E-5826E3CBCF6C}" srcOrd="0" destOrd="0" presId="urn:microsoft.com/office/officeart/2016/7/layout/VerticalSolidActionList"/>
    <dgm:cxn modelId="{DF40C315-AD9C-5C49-A8EA-26D42D315E35}" type="presOf" srcId="{16FE102F-71F1-4825-B21D-268F81FED7E4}" destId="{F9F142AD-9288-8F48-BDD7-E4502703A781}" srcOrd="0" destOrd="0" presId="urn:microsoft.com/office/officeart/2016/7/layout/VerticalSolidActionList"/>
    <dgm:cxn modelId="{13E2C52F-625D-F048-A0A5-C69A0C6DA538}" type="presOf" srcId="{5FCABF33-9A8B-DE4B-B478-29EA61EFAC89}" destId="{C9424C30-4651-6245-B0B9-66DE6A7DA2FE}" srcOrd="0" destOrd="0" presId="urn:microsoft.com/office/officeart/2016/7/layout/VerticalSolidActionList"/>
    <dgm:cxn modelId="{2E08A43A-950C-7F4C-87B3-4B30DF391B7D}" srcId="{97D78AD6-87C7-49AF-B95A-009CA98CA5E8}" destId="{5FCABF33-9A8B-DE4B-B478-29EA61EFAC89}" srcOrd="4" destOrd="0" parTransId="{CC306F08-D6A3-B946-9CB9-470816E437C2}" sibTransId="{3D5F9782-A508-7B4F-980A-47024908654F}"/>
    <dgm:cxn modelId="{D3F47647-9899-0646-BC09-6DB6DACD4B88}" type="presOf" srcId="{D94C8E57-B6DA-4D25-A011-75C8742D7EE0}" destId="{3ABF13AC-CC6B-EB4F-85DE-415EB26234C0}" srcOrd="0" destOrd="0" presId="urn:microsoft.com/office/officeart/2016/7/layout/VerticalSolidActionList"/>
    <dgm:cxn modelId="{67B34D55-4A14-1049-A291-13C20E2EB4EB}" type="presOf" srcId="{38254493-8B9B-AB48-8BA9-776A04ECA9D1}" destId="{B7EABD4F-F7D6-904E-8DB9-32E998CD07DE}" srcOrd="0" destOrd="0" presId="urn:microsoft.com/office/officeart/2016/7/layout/VerticalSolidActionList"/>
    <dgm:cxn modelId="{46BECC73-6187-4496-B804-FD9B5E3EFB75}" srcId="{97D78AD6-87C7-49AF-B95A-009CA98CA5E8}" destId="{F3ACB1D2-FCF7-46FE-B6EF-F099F887C207}" srcOrd="3" destOrd="0" parTransId="{B4DBCF48-93DC-45EB-B981-0D8CF703B716}" sibTransId="{CE5737D5-845F-4EE2-9F3A-401570B28459}"/>
    <dgm:cxn modelId="{A531D076-DB4B-4E08-9232-9F20479010CA}" srcId="{34A32922-C440-43C5-B459-B8528B2F58B5}" destId="{BA3093B9-F308-4C83-BA92-0F64D68A07AB}" srcOrd="0" destOrd="0" parTransId="{B7B8FC2B-851C-4B6A-AA0B-A5CB11E7D835}" sibTransId="{AE52AAD4-A262-43C1-B95A-EB15B6A7D8D7}"/>
    <dgm:cxn modelId="{FE63B17E-949B-46BF-AAA2-1A733BB65445}" srcId="{97D78AD6-87C7-49AF-B95A-009CA98CA5E8}" destId="{D94C8E57-B6DA-4D25-A011-75C8742D7EE0}" srcOrd="1" destOrd="0" parTransId="{35807774-746F-459E-BE14-F0ECAB810B04}" sibTransId="{2531448A-CBCE-4D1B-8DFA-0B4D8D5881E0}"/>
    <dgm:cxn modelId="{48CA9584-B510-5A41-A264-DB25385D435D}" type="presOf" srcId="{F3ACB1D2-FCF7-46FE-B6EF-F099F887C207}" destId="{887EC7B7-B2AD-3143-9460-F480EAE1954D}" srcOrd="0" destOrd="0" presId="urn:microsoft.com/office/officeart/2016/7/layout/VerticalSolidActionList"/>
    <dgm:cxn modelId="{25283F97-59EF-49CE-82EC-49179055307E}" srcId="{D94C8E57-B6DA-4D25-A011-75C8742D7EE0}" destId="{50C8908F-A42B-4902-9B55-7A0F44B4FA9A}" srcOrd="0" destOrd="0" parTransId="{BF4113DB-4BD4-4B30-823A-AA380940B905}" sibTransId="{9ED4115C-E683-41F3-93A2-799591E79208}"/>
    <dgm:cxn modelId="{2DD47AA1-629E-4D1A-82AB-0B323B6102DC}" srcId="{97D78AD6-87C7-49AF-B95A-009CA98CA5E8}" destId="{34A32922-C440-43C5-B459-B8528B2F58B5}" srcOrd="2" destOrd="0" parTransId="{30371E0F-E5DA-4861-B891-D49971548A53}" sibTransId="{D82BA3D4-B0DD-4B75-B702-48A3A25EBAF8}"/>
    <dgm:cxn modelId="{8141DBA6-44A8-0442-865C-154C71CF81E1}" type="presOf" srcId="{97D78AD6-87C7-49AF-B95A-009CA98CA5E8}" destId="{8451D2CF-E642-1E46-AF1D-3C27EC06C9B1}" srcOrd="0" destOrd="0" presId="urn:microsoft.com/office/officeart/2016/7/layout/VerticalSolidActionList"/>
    <dgm:cxn modelId="{DE2B1AAC-E41A-44A1-ABD9-E55BA1F0E7F1}" srcId="{16FE102F-71F1-4825-B21D-268F81FED7E4}" destId="{05295D91-8AE0-4FFF-B836-696B3D9FBDCE}" srcOrd="0" destOrd="0" parTransId="{B339E5DA-357C-494B-9519-B57413EFFBF2}" sibTransId="{B5BFD8F3-DBDB-4EFD-86BC-BFD69CB4AA5A}"/>
    <dgm:cxn modelId="{0DE0C0AC-0912-48C8-A806-DE009B7C1293}" srcId="{97D78AD6-87C7-49AF-B95A-009CA98CA5E8}" destId="{16FE102F-71F1-4825-B21D-268F81FED7E4}" srcOrd="0" destOrd="0" parTransId="{7466BB28-A3AF-44BF-B81B-5B878F3DD20B}" sibTransId="{475F1BFE-9446-46EF-88FC-FBB47D6F1BE5}"/>
    <dgm:cxn modelId="{33F8AFC9-B163-BD4B-A9E2-8E6CFB4EF3BD}" srcId="{5FCABF33-9A8B-DE4B-B478-29EA61EFAC89}" destId="{38254493-8B9B-AB48-8BA9-776A04ECA9D1}" srcOrd="0" destOrd="0" parTransId="{CD1F94BA-C831-3A49-8259-6C766E2A63D4}" sibTransId="{91D83B73-8383-B64A-88AC-1C3B91E1EC76}"/>
    <dgm:cxn modelId="{707713CF-4EEE-B543-8830-4778FAE25917}" type="presOf" srcId="{50C8908F-A42B-4902-9B55-7A0F44B4FA9A}" destId="{F9099EFC-16BC-9E4A-AD38-3931B1296951}" srcOrd="0" destOrd="0" presId="urn:microsoft.com/office/officeart/2016/7/layout/VerticalSolidActionList"/>
    <dgm:cxn modelId="{7C2D9CDE-14E7-3F4B-9F46-D7F3C2C17780}" type="presOf" srcId="{1C119A99-7AED-444B-A7F9-128EA35DC169}" destId="{53947427-24EC-BB48-8062-E8E1A5835D10}" srcOrd="0" destOrd="0" presId="urn:microsoft.com/office/officeart/2016/7/layout/VerticalSolidActionList"/>
    <dgm:cxn modelId="{4F6673F6-9B92-4DAA-827B-8042532C90D8}" srcId="{F3ACB1D2-FCF7-46FE-B6EF-F099F887C207}" destId="{1C119A99-7AED-444B-A7F9-128EA35DC169}" srcOrd="0" destOrd="0" parTransId="{83E26DD0-F75A-4A0B-837A-BED5CEEE665E}" sibTransId="{6DE91206-A1F0-40C4-AEE8-3F85836A930A}"/>
    <dgm:cxn modelId="{21AA4A83-9F3E-0344-98B7-C224F13B0038}" type="presParOf" srcId="{8451D2CF-E642-1E46-AF1D-3C27EC06C9B1}" destId="{9212DED8-7BAC-E742-8EF7-41C5A8EEDFD3}" srcOrd="0" destOrd="0" presId="urn:microsoft.com/office/officeart/2016/7/layout/VerticalSolidActionList"/>
    <dgm:cxn modelId="{5F01522A-989A-7142-8462-2948DF3F7F5F}" type="presParOf" srcId="{9212DED8-7BAC-E742-8EF7-41C5A8EEDFD3}" destId="{F9F142AD-9288-8F48-BDD7-E4502703A781}" srcOrd="0" destOrd="0" presId="urn:microsoft.com/office/officeart/2016/7/layout/VerticalSolidActionList"/>
    <dgm:cxn modelId="{D03079CC-B85B-DD4C-8322-25845D533EB5}" type="presParOf" srcId="{9212DED8-7BAC-E742-8EF7-41C5A8EEDFD3}" destId="{4EF6DF3D-525C-F74B-8A17-FB193342FAF3}" srcOrd="1" destOrd="0" presId="urn:microsoft.com/office/officeart/2016/7/layout/VerticalSolidActionList"/>
    <dgm:cxn modelId="{F8B52D01-20E5-2A43-BACB-31EF1B9EF02B}" type="presParOf" srcId="{8451D2CF-E642-1E46-AF1D-3C27EC06C9B1}" destId="{D3B294E8-B84E-B64E-9BB5-AEC75B899BAB}" srcOrd="1" destOrd="0" presId="urn:microsoft.com/office/officeart/2016/7/layout/VerticalSolidActionList"/>
    <dgm:cxn modelId="{F22BB23D-499A-8A42-9464-67A09F08A3C8}" type="presParOf" srcId="{8451D2CF-E642-1E46-AF1D-3C27EC06C9B1}" destId="{D5DC651B-A66B-0244-873B-A2208FD20632}" srcOrd="2" destOrd="0" presId="urn:microsoft.com/office/officeart/2016/7/layout/VerticalSolidActionList"/>
    <dgm:cxn modelId="{4B348F70-4BE1-6F43-BE5F-4BA342C04A5A}" type="presParOf" srcId="{D5DC651B-A66B-0244-873B-A2208FD20632}" destId="{3ABF13AC-CC6B-EB4F-85DE-415EB26234C0}" srcOrd="0" destOrd="0" presId="urn:microsoft.com/office/officeart/2016/7/layout/VerticalSolidActionList"/>
    <dgm:cxn modelId="{6A58010A-1115-9046-AB3F-22665850D538}" type="presParOf" srcId="{D5DC651B-A66B-0244-873B-A2208FD20632}" destId="{F9099EFC-16BC-9E4A-AD38-3931B1296951}" srcOrd="1" destOrd="0" presId="urn:microsoft.com/office/officeart/2016/7/layout/VerticalSolidActionList"/>
    <dgm:cxn modelId="{ED7CF2DB-7225-1B48-945E-81D67D46F012}" type="presParOf" srcId="{8451D2CF-E642-1E46-AF1D-3C27EC06C9B1}" destId="{20845056-93C6-C540-888B-9FBBCEF5BA50}" srcOrd="3" destOrd="0" presId="urn:microsoft.com/office/officeart/2016/7/layout/VerticalSolidActionList"/>
    <dgm:cxn modelId="{08BBDA13-AC2A-854A-B6BC-40AE6EF141C7}" type="presParOf" srcId="{8451D2CF-E642-1E46-AF1D-3C27EC06C9B1}" destId="{29502ADB-C2BB-F342-867B-6B9C2A468A1E}" srcOrd="4" destOrd="0" presId="urn:microsoft.com/office/officeart/2016/7/layout/VerticalSolidActionList"/>
    <dgm:cxn modelId="{EDE6CC98-2842-7A4A-B260-73A42D79D782}" type="presParOf" srcId="{29502ADB-C2BB-F342-867B-6B9C2A468A1E}" destId="{6686A410-1858-3744-81DA-2A4FBD86E780}" srcOrd="0" destOrd="0" presId="urn:microsoft.com/office/officeart/2016/7/layout/VerticalSolidActionList"/>
    <dgm:cxn modelId="{CE5C8408-51FC-FE4B-8AC5-EFEB26DADC18}" type="presParOf" srcId="{29502ADB-C2BB-F342-867B-6B9C2A468A1E}" destId="{6852B216-BFD8-814C-A18E-5826E3CBCF6C}" srcOrd="1" destOrd="0" presId="urn:microsoft.com/office/officeart/2016/7/layout/VerticalSolidActionList"/>
    <dgm:cxn modelId="{10251F85-2003-C445-AC29-8BB3D4B96148}" type="presParOf" srcId="{8451D2CF-E642-1E46-AF1D-3C27EC06C9B1}" destId="{7A4BBEBC-C420-874D-A100-B036EF0AACD1}" srcOrd="5" destOrd="0" presId="urn:microsoft.com/office/officeart/2016/7/layout/VerticalSolidActionList"/>
    <dgm:cxn modelId="{CC5D9207-0814-AF46-8C49-85AD13CA19B8}" type="presParOf" srcId="{8451D2CF-E642-1E46-AF1D-3C27EC06C9B1}" destId="{1279BF1F-9DDC-AB4A-8B1B-10895738BEFA}" srcOrd="6" destOrd="0" presId="urn:microsoft.com/office/officeart/2016/7/layout/VerticalSolidActionList"/>
    <dgm:cxn modelId="{1B2A2858-D6FC-CB4A-9EEA-573AB1AFE9FC}" type="presParOf" srcId="{1279BF1F-9DDC-AB4A-8B1B-10895738BEFA}" destId="{887EC7B7-B2AD-3143-9460-F480EAE1954D}" srcOrd="0" destOrd="0" presId="urn:microsoft.com/office/officeart/2016/7/layout/VerticalSolidActionList"/>
    <dgm:cxn modelId="{A77F1F4A-2401-E848-B6A6-2D70B78EABB1}" type="presParOf" srcId="{1279BF1F-9DDC-AB4A-8B1B-10895738BEFA}" destId="{53947427-24EC-BB48-8062-E8E1A5835D10}" srcOrd="1" destOrd="0" presId="urn:microsoft.com/office/officeart/2016/7/layout/VerticalSolidActionList"/>
    <dgm:cxn modelId="{4C5EF1D9-1C74-AB45-A6EE-B01F0F2E655F}" type="presParOf" srcId="{8451D2CF-E642-1E46-AF1D-3C27EC06C9B1}" destId="{D65B66FC-952F-F34D-B8CB-C93CE08DE77F}" srcOrd="7" destOrd="0" presId="urn:microsoft.com/office/officeart/2016/7/layout/VerticalSolidActionList"/>
    <dgm:cxn modelId="{A67657FC-1CF8-2345-825A-840F6DE2571E}" type="presParOf" srcId="{8451D2CF-E642-1E46-AF1D-3C27EC06C9B1}" destId="{25F7BFEF-EB74-E14D-9662-82AC9AE9381F}" srcOrd="8" destOrd="0" presId="urn:microsoft.com/office/officeart/2016/7/layout/VerticalSolidActionList"/>
    <dgm:cxn modelId="{16EAFCEB-74A2-3642-A9C3-B4B46C461EDF}" type="presParOf" srcId="{25F7BFEF-EB74-E14D-9662-82AC9AE9381F}" destId="{C9424C30-4651-6245-B0B9-66DE6A7DA2FE}" srcOrd="0" destOrd="0" presId="urn:microsoft.com/office/officeart/2016/7/layout/VerticalSolidActionList"/>
    <dgm:cxn modelId="{F29B83D5-8288-0347-B589-171645021102}" type="presParOf" srcId="{25F7BFEF-EB74-E14D-9662-82AC9AE9381F}" destId="{B7EABD4F-F7D6-904E-8DB9-32E998CD07DE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50C0F3-8BE5-44C8-95FA-87A7113B793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9760A41-8581-4484-9A03-8A183A539D73}">
      <dgm:prSet/>
      <dgm:spPr/>
      <dgm:t>
        <a:bodyPr/>
        <a:lstStyle/>
        <a:p>
          <a:r>
            <a:rPr lang="en-US"/>
            <a:t>Simple framing, e.g., capitalism vs. socialism</a:t>
          </a:r>
        </a:p>
      </dgm:t>
    </dgm:pt>
    <dgm:pt modelId="{FD7FD35E-57F3-4E73-82ED-69F5F8A3974E}" type="parTrans" cxnId="{7ACE19F4-C470-49BC-A1D3-E1502265573B}">
      <dgm:prSet/>
      <dgm:spPr/>
      <dgm:t>
        <a:bodyPr/>
        <a:lstStyle/>
        <a:p>
          <a:endParaRPr lang="en-US"/>
        </a:p>
      </dgm:t>
    </dgm:pt>
    <dgm:pt modelId="{E6CBF64C-3EC5-4326-9413-FAF4E1D2789F}" type="sibTrans" cxnId="{7ACE19F4-C470-49BC-A1D3-E1502265573B}">
      <dgm:prSet/>
      <dgm:spPr/>
      <dgm:t>
        <a:bodyPr/>
        <a:lstStyle/>
        <a:p>
          <a:endParaRPr lang="en-US"/>
        </a:p>
      </dgm:t>
    </dgm:pt>
    <dgm:pt modelId="{36FCC5D6-4C65-46FE-B6C1-1FF392D299F9}">
      <dgm:prSet/>
      <dgm:spPr/>
      <dgm:t>
        <a:bodyPr/>
        <a:lstStyle/>
        <a:p>
          <a:r>
            <a:rPr lang="en-US"/>
            <a:t>Intermediate framing, e.g., equity vs. equality</a:t>
          </a:r>
        </a:p>
      </dgm:t>
    </dgm:pt>
    <dgm:pt modelId="{60AD204C-8FE9-4479-B725-6DD43FE8B491}" type="parTrans" cxnId="{BB16EE99-DFE7-48E3-BC6A-870707A40209}">
      <dgm:prSet/>
      <dgm:spPr/>
      <dgm:t>
        <a:bodyPr/>
        <a:lstStyle/>
        <a:p>
          <a:endParaRPr lang="en-US"/>
        </a:p>
      </dgm:t>
    </dgm:pt>
    <dgm:pt modelId="{813A4C16-1CDC-4F45-82B7-87B8FAD94A66}" type="sibTrans" cxnId="{BB16EE99-DFE7-48E3-BC6A-870707A40209}">
      <dgm:prSet/>
      <dgm:spPr/>
      <dgm:t>
        <a:bodyPr/>
        <a:lstStyle/>
        <a:p>
          <a:endParaRPr lang="en-US"/>
        </a:p>
      </dgm:t>
    </dgm:pt>
    <dgm:pt modelId="{68D21402-A0F3-48AF-8B3B-9162A57D9F38}">
      <dgm:prSet/>
      <dgm:spPr/>
      <dgm:t>
        <a:bodyPr/>
        <a:lstStyle/>
        <a:p>
          <a:r>
            <a:rPr lang="en-US"/>
            <a:t>Nuanced framing (wicked problems perspective), e.g., equity and equality; freedom and security; structure and agency.</a:t>
          </a:r>
        </a:p>
      </dgm:t>
    </dgm:pt>
    <dgm:pt modelId="{1407F0A1-EAE1-4A4E-9606-7347012BD072}" type="parTrans" cxnId="{EFBADB4B-FD05-4976-A75F-5D4AE92527AE}">
      <dgm:prSet/>
      <dgm:spPr/>
      <dgm:t>
        <a:bodyPr/>
        <a:lstStyle/>
        <a:p>
          <a:endParaRPr lang="en-US"/>
        </a:p>
      </dgm:t>
    </dgm:pt>
    <dgm:pt modelId="{BAF113C6-D0F9-4E79-956A-3C6625CE2719}" type="sibTrans" cxnId="{EFBADB4B-FD05-4976-A75F-5D4AE92527AE}">
      <dgm:prSet/>
      <dgm:spPr/>
      <dgm:t>
        <a:bodyPr/>
        <a:lstStyle/>
        <a:p>
          <a:endParaRPr lang="en-US"/>
        </a:p>
      </dgm:t>
    </dgm:pt>
    <dgm:pt modelId="{7955AC8E-3A05-B242-A2C5-9C48A191F237}" type="pres">
      <dgm:prSet presAssocID="{1550C0F3-8BE5-44C8-95FA-87A7113B7938}" presName="linear" presStyleCnt="0">
        <dgm:presLayoutVars>
          <dgm:animLvl val="lvl"/>
          <dgm:resizeHandles val="exact"/>
        </dgm:presLayoutVars>
      </dgm:prSet>
      <dgm:spPr/>
    </dgm:pt>
    <dgm:pt modelId="{2CC94AC2-74F8-0D48-92D6-E21F32255388}" type="pres">
      <dgm:prSet presAssocID="{39760A41-8581-4484-9A03-8A183A539D7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3910AE-43A8-8149-A813-6EBB193DDF5F}" type="pres">
      <dgm:prSet presAssocID="{E6CBF64C-3EC5-4326-9413-FAF4E1D2789F}" presName="spacer" presStyleCnt="0"/>
      <dgm:spPr/>
    </dgm:pt>
    <dgm:pt modelId="{753D8082-4FB8-3640-80B3-51CB6ED7045F}" type="pres">
      <dgm:prSet presAssocID="{36FCC5D6-4C65-46FE-B6C1-1FF392D299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D91B01-828D-2248-9224-0FFBC5C9C909}" type="pres">
      <dgm:prSet presAssocID="{813A4C16-1CDC-4F45-82B7-87B8FAD94A66}" presName="spacer" presStyleCnt="0"/>
      <dgm:spPr/>
    </dgm:pt>
    <dgm:pt modelId="{3BF43A86-04FA-C949-BDCD-619179FFE427}" type="pres">
      <dgm:prSet presAssocID="{68D21402-A0F3-48AF-8B3B-9162A57D9F3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ADF790B-DDA2-5045-A3E5-9CFE180D80F9}" type="presOf" srcId="{68D21402-A0F3-48AF-8B3B-9162A57D9F38}" destId="{3BF43A86-04FA-C949-BDCD-619179FFE427}" srcOrd="0" destOrd="0" presId="urn:microsoft.com/office/officeart/2005/8/layout/vList2"/>
    <dgm:cxn modelId="{F65C8729-086E-4642-BD77-3A3C01394F1A}" type="presOf" srcId="{39760A41-8581-4484-9A03-8A183A539D73}" destId="{2CC94AC2-74F8-0D48-92D6-E21F32255388}" srcOrd="0" destOrd="0" presId="urn:microsoft.com/office/officeart/2005/8/layout/vList2"/>
    <dgm:cxn modelId="{EFBADB4B-FD05-4976-A75F-5D4AE92527AE}" srcId="{1550C0F3-8BE5-44C8-95FA-87A7113B7938}" destId="{68D21402-A0F3-48AF-8B3B-9162A57D9F38}" srcOrd="2" destOrd="0" parTransId="{1407F0A1-EAE1-4A4E-9606-7347012BD072}" sibTransId="{BAF113C6-D0F9-4E79-956A-3C6625CE2719}"/>
    <dgm:cxn modelId="{F79F6882-4FDC-AB47-AF7D-BB9BE3B8B4C7}" type="presOf" srcId="{1550C0F3-8BE5-44C8-95FA-87A7113B7938}" destId="{7955AC8E-3A05-B242-A2C5-9C48A191F237}" srcOrd="0" destOrd="0" presId="urn:microsoft.com/office/officeart/2005/8/layout/vList2"/>
    <dgm:cxn modelId="{BB16EE99-DFE7-48E3-BC6A-870707A40209}" srcId="{1550C0F3-8BE5-44C8-95FA-87A7113B7938}" destId="{36FCC5D6-4C65-46FE-B6C1-1FF392D299F9}" srcOrd="1" destOrd="0" parTransId="{60AD204C-8FE9-4479-B725-6DD43FE8B491}" sibTransId="{813A4C16-1CDC-4F45-82B7-87B8FAD94A66}"/>
    <dgm:cxn modelId="{8BECD3C7-D29B-9541-98D1-F2A5501C0B49}" type="presOf" srcId="{36FCC5D6-4C65-46FE-B6C1-1FF392D299F9}" destId="{753D8082-4FB8-3640-80B3-51CB6ED7045F}" srcOrd="0" destOrd="0" presId="urn:microsoft.com/office/officeart/2005/8/layout/vList2"/>
    <dgm:cxn modelId="{7ACE19F4-C470-49BC-A1D3-E1502265573B}" srcId="{1550C0F3-8BE5-44C8-95FA-87A7113B7938}" destId="{39760A41-8581-4484-9A03-8A183A539D73}" srcOrd="0" destOrd="0" parTransId="{FD7FD35E-57F3-4E73-82ED-69F5F8A3974E}" sibTransId="{E6CBF64C-3EC5-4326-9413-FAF4E1D2789F}"/>
    <dgm:cxn modelId="{2E49D29A-169E-964B-B2C4-62AC307BF2D1}" type="presParOf" srcId="{7955AC8E-3A05-B242-A2C5-9C48A191F237}" destId="{2CC94AC2-74F8-0D48-92D6-E21F32255388}" srcOrd="0" destOrd="0" presId="urn:microsoft.com/office/officeart/2005/8/layout/vList2"/>
    <dgm:cxn modelId="{EBDA83DD-78B7-7249-B268-EA1CA2DB303C}" type="presParOf" srcId="{7955AC8E-3A05-B242-A2C5-9C48A191F237}" destId="{3F3910AE-43A8-8149-A813-6EBB193DDF5F}" srcOrd="1" destOrd="0" presId="urn:microsoft.com/office/officeart/2005/8/layout/vList2"/>
    <dgm:cxn modelId="{F54C93CD-7312-B544-8603-4CA866790816}" type="presParOf" srcId="{7955AC8E-3A05-B242-A2C5-9C48A191F237}" destId="{753D8082-4FB8-3640-80B3-51CB6ED7045F}" srcOrd="2" destOrd="0" presId="urn:microsoft.com/office/officeart/2005/8/layout/vList2"/>
    <dgm:cxn modelId="{78197700-7AB6-9345-A47F-795FF2AD7857}" type="presParOf" srcId="{7955AC8E-3A05-B242-A2C5-9C48A191F237}" destId="{F9D91B01-828D-2248-9224-0FFBC5C9C909}" srcOrd="3" destOrd="0" presId="urn:microsoft.com/office/officeart/2005/8/layout/vList2"/>
    <dgm:cxn modelId="{FE35C0F7-E948-8C48-B93B-26C2BB676AA7}" type="presParOf" srcId="{7955AC8E-3A05-B242-A2C5-9C48A191F237}" destId="{3BF43A86-04FA-C949-BDCD-619179FFE4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7685DC-1A61-4CC9-B5FD-8AAF722A57B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5C1C0E-A15B-4263-96EF-907FA0153E4A}">
      <dgm:prSet/>
      <dgm:spPr/>
      <dgm:t>
        <a:bodyPr/>
        <a:lstStyle/>
        <a:p>
          <a:r>
            <a:rPr lang="en-US"/>
            <a:t>The wickedness is in the problem, not the person</a:t>
          </a:r>
        </a:p>
      </dgm:t>
    </dgm:pt>
    <dgm:pt modelId="{987293A4-8B11-4F4E-8E1B-C30F23BBA9FD}" type="parTrans" cxnId="{6C93BC96-BE60-413C-ADD6-5D38598EB772}">
      <dgm:prSet/>
      <dgm:spPr/>
      <dgm:t>
        <a:bodyPr/>
        <a:lstStyle/>
        <a:p>
          <a:endParaRPr lang="en-US"/>
        </a:p>
      </dgm:t>
    </dgm:pt>
    <dgm:pt modelId="{8388C63F-001E-42E7-8901-21BEFF0A19C3}" type="sibTrans" cxnId="{6C93BC96-BE60-413C-ADD6-5D38598EB772}">
      <dgm:prSet/>
      <dgm:spPr/>
      <dgm:t>
        <a:bodyPr/>
        <a:lstStyle/>
        <a:p>
          <a:endParaRPr lang="en-US"/>
        </a:p>
      </dgm:t>
    </dgm:pt>
    <dgm:pt modelId="{65997251-5DDC-4036-96B5-AF772647AB07}">
      <dgm:prSet/>
      <dgm:spPr/>
      <dgm:t>
        <a:bodyPr/>
        <a:lstStyle/>
        <a:p>
          <a:r>
            <a:rPr lang="en-US"/>
            <a:t>Acknowledging the presence of inherently competing perspectives (wicked problems) is necessary to foster nuanced discussion</a:t>
          </a:r>
        </a:p>
      </dgm:t>
    </dgm:pt>
    <dgm:pt modelId="{FD8050A1-AA54-4425-8FDA-D6A5D54BC8C4}" type="parTrans" cxnId="{8B4C06E8-13EE-4C04-A878-2CC6867F7B92}">
      <dgm:prSet/>
      <dgm:spPr/>
      <dgm:t>
        <a:bodyPr/>
        <a:lstStyle/>
        <a:p>
          <a:endParaRPr lang="en-US"/>
        </a:p>
      </dgm:t>
    </dgm:pt>
    <dgm:pt modelId="{EF92B719-C18D-4913-AF0D-B0841F2C3CDD}" type="sibTrans" cxnId="{8B4C06E8-13EE-4C04-A878-2CC6867F7B92}">
      <dgm:prSet/>
      <dgm:spPr/>
      <dgm:t>
        <a:bodyPr/>
        <a:lstStyle/>
        <a:p>
          <a:endParaRPr lang="en-US"/>
        </a:p>
      </dgm:t>
    </dgm:pt>
    <dgm:pt modelId="{69F2417F-DC4B-4E2D-A9D1-1828ABFAD442}">
      <dgm:prSet/>
      <dgm:spPr/>
      <dgm:t>
        <a:bodyPr/>
        <a:lstStyle/>
        <a:p>
          <a:r>
            <a:rPr lang="en-US" dirty="0"/>
            <a:t>Nuanced discussion helps transform the discursive model from adversarial debate into collaborative problem solving</a:t>
          </a:r>
        </a:p>
      </dgm:t>
    </dgm:pt>
    <dgm:pt modelId="{54B103A7-B496-40E8-A75A-C18D5124D292}" type="parTrans" cxnId="{1080F6A0-FD53-4BCC-8547-F5B914A2C4FA}">
      <dgm:prSet/>
      <dgm:spPr/>
      <dgm:t>
        <a:bodyPr/>
        <a:lstStyle/>
        <a:p>
          <a:endParaRPr lang="en-US"/>
        </a:p>
      </dgm:t>
    </dgm:pt>
    <dgm:pt modelId="{CFB53A18-DFF2-4579-9BED-87EFD9135112}" type="sibTrans" cxnId="{1080F6A0-FD53-4BCC-8547-F5B914A2C4FA}">
      <dgm:prSet/>
      <dgm:spPr/>
      <dgm:t>
        <a:bodyPr/>
        <a:lstStyle/>
        <a:p>
          <a:endParaRPr lang="en-US"/>
        </a:p>
      </dgm:t>
    </dgm:pt>
    <dgm:pt modelId="{B7376799-3DB3-E64B-9481-561F79A084E1}" type="pres">
      <dgm:prSet presAssocID="{427685DC-1A61-4CC9-B5FD-8AAF722A57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29159A-8EAE-1945-8824-5007678BEEFC}" type="pres">
      <dgm:prSet presAssocID="{C65C1C0E-A15B-4263-96EF-907FA0153E4A}" presName="hierRoot1" presStyleCnt="0"/>
      <dgm:spPr/>
    </dgm:pt>
    <dgm:pt modelId="{12FF74E8-9578-1843-8EC8-24E007E304D7}" type="pres">
      <dgm:prSet presAssocID="{C65C1C0E-A15B-4263-96EF-907FA0153E4A}" presName="composite" presStyleCnt="0"/>
      <dgm:spPr/>
    </dgm:pt>
    <dgm:pt modelId="{306F64FE-38EF-034D-8777-642496E76774}" type="pres">
      <dgm:prSet presAssocID="{C65C1C0E-A15B-4263-96EF-907FA0153E4A}" presName="background" presStyleLbl="node0" presStyleIdx="0" presStyleCnt="3"/>
      <dgm:spPr/>
    </dgm:pt>
    <dgm:pt modelId="{69EE3744-A97F-2B45-8A75-BB1406CDC261}" type="pres">
      <dgm:prSet presAssocID="{C65C1C0E-A15B-4263-96EF-907FA0153E4A}" presName="text" presStyleLbl="fgAcc0" presStyleIdx="0" presStyleCnt="3">
        <dgm:presLayoutVars>
          <dgm:chPref val="3"/>
        </dgm:presLayoutVars>
      </dgm:prSet>
      <dgm:spPr/>
    </dgm:pt>
    <dgm:pt modelId="{17F93CD0-EC48-0E45-8B84-3019FD54E94C}" type="pres">
      <dgm:prSet presAssocID="{C65C1C0E-A15B-4263-96EF-907FA0153E4A}" presName="hierChild2" presStyleCnt="0"/>
      <dgm:spPr/>
    </dgm:pt>
    <dgm:pt modelId="{3B39368F-7E53-324A-96A7-BB92AB0B0E89}" type="pres">
      <dgm:prSet presAssocID="{65997251-5DDC-4036-96B5-AF772647AB07}" presName="hierRoot1" presStyleCnt="0"/>
      <dgm:spPr/>
    </dgm:pt>
    <dgm:pt modelId="{6DCE9755-4B1A-A145-B7A6-F16E8B8ECC19}" type="pres">
      <dgm:prSet presAssocID="{65997251-5DDC-4036-96B5-AF772647AB07}" presName="composite" presStyleCnt="0"/>
      <dgm:spPr/>
    </dgm:pt>
    <dgm:pt modelId="{CA6632CD-C1DC-A04E-BEBE-C00340107CCC}" type="pres">
      <dgm:prSet presAssocID="{65997251-5DDC-4036-96B5-AF772647AB07}" presName="background" presStyleLbl="node0" presStyleIdx="1" presStyleCnt="3"/>
      <dgm:spPr/>
    </dgm:pt>
    <dgm:pt modelId="{DD5DD781-D85A-9447-8350-19103C123BDC}" type="pres">
      <dgm:prSet presAssocID="{65997251-5DDC-4036-96B5-AF772647AB07}" presName="text" presStyleLbl="fgAcc0" presStyleIdx="1" presStyleCnt="3">
        <dgm:presLayoutVars>
          <dgm:chPref val="3"/>
        </dgm:presLayoutVars>
      </dgm:prSet>
      <dgm:spPr/>
    </dgm:pt>
    <dgm:pt modelId="{81760546-F04D-9745-AEF4-1098CA1917C0}" type="pres">
      <dgm:prSet presAssocID="{65997251-5DDC-4036-96B5-AF772647AB07}" presName="hierChild2" presStyleCnt="0"/>
      <dgm:spPr/>
    </dgm:pt>
    <dgm:pt modelId="{296634C4-978C-C846-85F9-B591F9F1267A}" type="pres">
      <dgm:prSet presAssocID="{69F2417F-DC4B-4E2D-A9D1-1828ABFAD442}" presName="hierRoot1" presStyleCnt="0"/>
      <dgm:spPr/>
    </dgm:pt>
    <dgm:pt modelId="{12D3F698-6AE0-3C4E-A337-3D5E393030CF}" type="pres">
      <dgm:prSet presAssocID="{69F2417F-DC4B-4E2D-A9D1-1828ABFAD442}" presName="composite" presStyleCnt="0"/>
      <dgm:spPr/>
    </dgm:pt>
    <dgm:pt modelId="{DD22D8AF-FDC0-A844-8DD3-2DF52286C0AF}" type="pres">
      <dgm:prSet presAssocID="{69F2417F-DC4B-4E2D-A9D1-1828ABFAD442}" presName="background" presStyleLbl="node0" presStyleIdx="2" presStyleCnt="3"/>
      <dgm:spPr/>
    </dgm:pt>
    <dgm:pt modelId="{1B6A1F99-4CB2-2F44-904D-55769E209313}" type="pres">
      <dgm:prSet presAssocID="{69F2417F-DC4B-4E2D-A9D1-1828ABFAD442}" presName="text" presStyleLbl="fgAcc0" presStyleIdx="2" presStyleCnt="3">
        <dgm:presLayoutVars>
          <dgm:chPref val="3"/>
        </dgm:presLayoutVars>
      </dgm:prSet>
      <dgm:spPr/>
    </dgm:pt>
    <dgm:pt modelId="{C677DCED-9BC7-3B4E-9ABB-63158F57AFB4}" type="pres">
      <dgm:prSet presAssocID="{69F2417F-DC4B-4E2D-A9D1-1828ABFAD442}" presName="hierChild2" presStyleCnt="0"/>
      <dgm:spPr/>
    </dgm:pt>
  </dgm:ptLst>
  <dgm:cxnLst>
    <dgm:cxn modelId="{4BA92915-849D-344C-B391-4CF6F5193017}" type="presOf" srcId="{65997251-5DDC-4036-96B5-AF772647AB07}" destId="{DD5DD781-D85A-9447-8350-19103C123BDC}" srcOrd="0" destOrd="0" presId="urn:microsoft.com/office/officeart/2005/8/layout/hierarchy1"/>
    <dgm:cxn modelId="{49946567-0A73-504E-AE14-80B13CBA9E70}" type="presOf" srcId="{C65C1C0E-A15B-4263-96EF-907FA0153E4A}" destId="{69EE3744-A97F-2B45-8A75-BB1406CDC261}" srcOrd="0" destOrd="0" presId="urn:microsoft.com/office/officeart/2005/8/layout/hierarchy1"/>
    <dgm:cxn modelId="{6C93BC96-BE60-413C-ADD6-5D38598EB772}" srcId="{427685DC-1A61-4CC9-B5FD-8AAF722A57BC}" destId="{C65C1C0E-A15B-4263-96EF-907FA0153E4A}" srcOrd="0" destOrd="0" parTransId="{987293A4-8B11-4F4E-8E1B-C30F23BBA9FD}" sibTransId="{8388C63F-001E-42E7-8901-21BEFF0A19C3}"/>
    <dgm:cxn modelId="{1080F6A0-FD53-4BCC-8547-F5B914A2C4FA}" srcId="{427685DC-1A61-4CC9-B5FD-8AAF722A57BC}" destId="{69F2417F-DC4B-4E2D-A9D1-1828ABFAD442}" srcOrd="2" destOrd="0" parTransId="{54B103A7-B496-40E8-A75A-C18D5124D292}" sibTransId="{CFB53A18-DFF2-4579-9BED-87EFD9135112}"/>
    <dgm:cxn modelId="{8B4C06E8-13EE-4C04-A878-2CC6867F7B92}" srcId="{427685DC-1A61-4CC9-B5FD-8AAF722A57BC}" destId="{65997251-5DDC-4036-96B5-AF772647AB07}" srcOrd="1" destOrd="0" parTransId="{FD8050A1-AA54-4425-8FDA-D6A5D54BC8C4}" sibTransId="{EF92B719-C18D-4913-AF0D-B0841F2C3CDD}"/>
    <dgm:cxn modelId="{C913ECEA-7DF5-9549-894A-F35DCD43BB80}" type="presOf" srcId="{69F2417F-DC4B-4E2D-A9D1-1828ABFAD442}" destId="{1B6A1F99-4CB2-2F44-904D-55769E209313}" srcOrd="0" destOrd="0" presId="urn:microsoft.com/office/officeart/2005/8/layout/hierarchy1"/>
    <dgm:cxn modelId="{C190B6F4-E4CB-AE47-914F-9785CCE55C5C}" type="presOf" srcId="{427685DC-1A61-4CC9-B5FD-8AAF722A57BC}" destId="{B7376799-3DB3-E64B-9481-561F79A084E1}" srcOrd="0" destOrd="0" presId="urn:microsoft.com/office/officeart/2005/8/layout/hierarchy1"/>
    <dgm:cxn modelId="{7B196058-CBB2-C84A-8F53-B1B91759D4C4}" type="presParOf" srcId="{B7376799-3DB3-E64B-9481-561F79A084E1}" destId="{4129159A-8EAE-1945-8824-5007678BEEFC}" srcOrd="0" destOrd="0" presId="urn:microsoft.com/office/officeart/2005/8/layout/hierarchy1"/>
    <dgm:cxn modelId="{BFE8D20B-0D0F-AD47-AE27-D91B077EB101}" type="presParOf" srcId="{4129159A-8EAE-1945-8824-5007678BEEFC}" destId="{12FF74E8-9578-1843-8EC8-24E007E304D7}" srcOrd="0" destOrd="0" presId="urn:microsoft.com/office/officeart/2005/8/layout/hierarchy1"/>
    <dgm:cxn modelId="{BB7BF46C-FD12-194E-BDA6-994E443435A9}" type="presParOf" srcId="{12FF74E8-9578-1843-8EC8-24E007E304D7}" destId="{306F64FE-38EF-034D-8777-642496E76774}" srcOrd="0" destOrd="0" presId="urn:microsoft.com/office/officeart/2005/8/layout/hierarchy1"/>
    <dgm:cxn modelId="{BDFCB1CF-7BA3-7F42-AAB4-2454C63253CD}" type="presParOf" srcId="{12FF74E8-9578-1843-8EC8-24E007E304D7}" destId="{69EE3744-A97F-2B45-8A75-BB1406CDC261}" srcOrd="1" destOrd="0" presId="urn:microsoft.com/office/officeart/2005/8/layout/hierarchy1"/>
    <dgm:cxn modelId="{33F9E4C0-FB10-D944-85E5-C5FF0C98A97E}" type="presParOf" srcId="{4129159A-8EAE-1945-8824-5007678BEEFC}" destId="{17F93CD0-EC48-0E45-8B84-3019FD54E94C}" srcOrd="1" destOrd="0" presId="urn:microsoft.com/office/officeart/2005/8/layout/hierarchy1"/>
    <dgm:cxn modelId="{94FBAA65-1ACA-4444-BF58-14B9935BAAC6}" type="presParOf" srcId="{B7376799-3DB3-E64B-9481-561F79A084E1}" destId="{3B39368F-7E53-324A-96A7-BB92AB0B0E89}" srcOrd="1" destOrd="0" presId="urn:microsoft.com/office/officeart/2005/8/layout/hierarchy1"/>
    <dgm:cxn modelId="{1E7E42A5-DD85-6D4F-9BBD-5A008ACC0283}" type="presParOf" srcId="{3B39368F-7E53-324A-96A7-BB92AB0B0E89}" destId="{6DCE9755-4B1A-A145-B7A6-F16E8B8ECC19}" srcOrd="0" destOrd="0" presId="urn:microsoft.com/office/officeart/2005/8/layout/hierarchy1"/>
    <dgm:cxn modelId="{E9D41FC6-1F55-C340-A009-8FA4B8E2ADCD}" type="presParOf" srcId="{6DCE9755-4B1A-A145-B7A6-F16E8B8ECC19}" destId="{CA6632CD-C1DC-A04E-BEBE-C00340107CCC}" srcOrd="0" destOrd="0" presId="urn:microsoft.com/office/officeart/2005/8/layout/hierarchy1"/>
    <dgm:cxn modelId="{BD67CF61-E88D-7541-A167-7F68A4438276}" type="presParOf" srcId="{6DCE9755-4B1A-A145-B7A6-F16E8B8ECC19}" destId="{DD5DD781-D85A-9447-8350-19103C123BDC}" srcOrd="1" destOrd="0" presId="urn:microsoft.com/office/officeart/2005/8/layout/hierarchy1"/>
    <dgm:cxn modelId="{794A5538-F169-6B41-9D93-EF8EFC5ADBE1}" type="presParOf" srcId="{3B39368F-7E53-324A-96A7-BB92AB0B0E89}" destId="{81760546-F04D-9745-AEF4-1098CA1917C0}" srcOrd="1" destOrd="0" presId="urn:microsoft.com/office/officeart/2005/8/layout/hierarchy1"/>
    <dgm:cxn modelId="{C28BD795-BA2B-5541-8A43-351AFB85F953}" type="presParOf" srcId="{B7376799-3DB3-E64B-9481-561F79A084E1}" destId="{296634C4-978C-C846-85F9-B591F9F1267A}" srcOrd="2" destOrd="0" presId="urn:microsoft.com/office/officeart/2005/8/layout/hierarchy1"/>
    <dgm:cxn modelId="{C953F3E6-93D1-AA40-8B45-CD10819CFEE0}" type="presParOf" srcId="{296634C4-978C-C846-85F9-B591F9F1267A}" destId="{12D3F698-6AE0-3C4E-A337-3D5E393030CF}" srcOrd="0" destOrd="0" presId="urn:microsoft.com/office/officeart/2005/8/layout/hierarchy1"/>
    <dgm:cxn modelId="{679FF569-D942-A340-B335-E3EABA956C50}" type="presParOf" srcId="{12D3F698-6AE0-3C4E-A337-3D5E393030CF}" destId="{DD22D8AF-FDC0-A844-8DD3-2DF52286C0AF}" srcOrd="0" destOrd="0" presId="urn:microsoft.com/office/officeart/2005/8/layout/hierarchy1"/>
    <dgm:cxn modelId="{C2713AA3-067A-1A43-9290-795FB97E67D5}" type="presParOf" srcId="{12D3F698-6AE0-3C4E-A337-3D5E393030CF}" destId="{1B6A1F99-4CB2-2F44-904D-55769E209313}" srcOrd="1" destOrd="0" presId="urn:microsoft.com/office/officeart/2005/8/layout/hierarchy1"/>
    <dgm:cxn modelId="{0C200606-5EC9-614E-934A-7F531009006E}" type="presParOf" srcId="{296634C4-978C-C846-85F9-B591F9F1267A}" destId="{C677DCED-9BC7-3B4E-9ABB-63158F57AF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A09129-9445-4EBE-AC77-3C6CDB39320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D5910C-3B64-489D-9802-4CDC08404616}">
      <dgm:prSet/>
      <dgm:spPr/>
      <dgm:t>
        <a:bodyPr/>
        <a:lstStyle/>
        <a:p>
          <a:r>
            <a:rPr lang="en-US" dirty="0"/>
            <a:t>A stuck point is different than a point of contention, or stasis.</a:t>
          </a:r>
        </a:p>
      </dgm:t>
    </dgm:pt>
    <dgm:pt modelId="{88AB28AC-CDED-4BA4-B0B2-7E0EFE0FA7D5}" type="parTrans" cxnId="{6ADA37B3-A02B-4225-94AE-D3281F01DA4C}">
      <dgm:prSet/>
      <dgm:spPr/>
      <dgm:t>
        <a:bodyPr/>
        <a:lstStyle/>
        <a:p>
          <a:endParaRPr lang="en-US"/>
        </a:p>
      </dgm:t>
    </dgm:pt>
    <dgm:pt modelId="{70FC2E12-704B-47A1-997F-8F54FAD19BF3}" type="sibTrans" cxnId="{6ADA37B3-A02B-4225-94AE-D3281F01DA4C}">
      <dgm:prSet/>
      <dgm:spPr/>
      <dgm:t>
        <a:bodyPr/>
        <a:lstStyle/>
        <a:p>
          <a:endParaRPr lang="en-US"/>
        </a:p>
      </dgm:t>
    </dgm:pt>
    <dgm:pt modelId="{E7B282B3-69D7-4D28-BF28-B5216E1C8E20}">
      <dgm:prSet/>
      <dgm:spPr/>
      <dgm:t>
        <a:bodyPr/>
        <a:lstStyle/>
        <a:p>
          <a:r>
            <a:rPr lang="en-US" dirty="0"/>
            <a:t>Stuck points refer to the type of role/level of commitment we assume when engaging a particular issue.</a:t>
          </a:r>
        </a:p>
      </dgm:t>
    </dgm:pt>
    <dgm:pt modelId="{D8DC081C-7E14-4D83-84DB-62214B4A24D2}" type="parTrans" cxnId="{0C8DEE1F-6041-4F89-9B50-6011FD3B0DDA}">
      <dgm:prSet/>
      <dgm:spPr/>
      <dgm:t>
        <a:bodyPr/>
        <a:lstStyle/>
        <a:p>
          <a:endParaRPr lang="en-US"/>
        </a:p>
      </dgm:t>
    </dgm:pt>
    <dgm:pt modelId="{99704CC7-3CF9-43BD-8560-610CDDDE349C}" type="sibTrans" cxnId="{0C8DEE1F-6041-4F89-9B50-6011FD3B0DDA}">
      <dgm:prSet/>
      <dgm:spPr/>
      <dgm:t>
        <a:bodyPr/>
        <a:lstStyle/>
        <a:p>
          <a:endParaRPr lang="en-US"/>
        </a:p>
      </dgm:t>
    </dgm:pt>
    <dgm:pt modelId="{2F22B337-0043-4700-A8BD-5F90BC0A6E7B}">
      <dgm:prSet/>
      <dgm:spPr/>
      <dgm:t>
        <a:bodyPr/>
        <a:lstStyle/>
        <a:p>
          <a:r>
            <a:rPr lang="en-US" dirty="0"/>
            <a:t>Competing levels of commitment can present obstacles to interlocuters, thwarting capacity for problem solving.</a:t>
          </a:r>
        </a:p>
      </dgm:t>
    </dgm:pt>
    <dgm:pt modelId="{1BC4C594-1234-4179-B99D-F9949BCAFC0E}" type="parTrans" cxnId="{F4E76DC1-2E92-46B6-A02F-EBD403BF7AD4}">
      <dgm:prSet/>
      <dgm:spPr/>
      <dgm:t>
        <a:bodyPr/>
        <a:lstStyle/>
        <a:p>
          <a:endParaRPr lang="en-US"/>
        </a:p>
      </dgm:t>
    </dgm:pt>
    <dgm:pt modelId="{0891173D-4C72-4B47-BC66-F6BCBE8805C6}" type="sibTrans" cxnId="{F4E76DC1-2E92-46B6-A02F-EBD403BF7AD4}">
      <dgm:prSet/>
      <dgm:spPr/>
      <dgm:t>
        <a:bodyPr/>
        <a:lstStyle/>
        <a:p>
          <a:endParaRPr lang="en-US"/>
        </a:p>
      </dgm:t>
    </dgm:pt>
    <dgm:pt modelId="{0C3D89B4-17EA-4F97-803C-976C80EEF401}">
      <dgm:prSet/>
      <dgm:spPr/>
      <dgm:t>
        <a:bodyPr/>
        <a:lstStyle/>
        <a:p>
          <a:r>
            <a:rPr lang="en-US"/>
            <a:t>Often the places we get stuck as individuals lie beneath our capacity to work collectively.</a:t>
          </a:r>
        </a:p>
      </dgm:t>
    </dgm:pt>
    <dgm:pt modelId="{CDBFBF13-94A1-4DC5-8DFF-76CA029B7DFA}" type="parTrans" cxnId="{13F1BE65-765C-4071-B45E-9E92505D91CE}">
      <dgm:prSet/>
      <dgm:spPr/>
      <dgm:t>
        <a:bodyPr/>
        <a:lstStyle/>
        <a:p>
          <a:endParaRPr lang="en-US"/>
        </a:p>
      </dgm:t>
    </dgm:pt>
    <dgm:pt modelId="{2669BBAE-8955-44AE-BC36-007DF9E8489D}" type="sibTrans" cxnId="{13F1BE65-765C-4071-B45E-9E92505D91CE}">
      <dgm:prSet/>
      <dgm:spPr/>
      <dgm:t>
        <a:bodyPr/>
        <a:lstStyle/>
        <a:p>
          <a:endParaRPr lang="en-US"/>
        </a:p>
      </dgm:t>
    </dgm:pt>
    <dgm:pt modelId="{294D1D94-7D44-FC40-AF8C-8DAD44D76FE5}" type="pres">
      <dgm:prSet presAssocID="{90A09129-9445-4EBE-AC77-3C6CDB393208}" presName="vert0" presStyleCnt="0">
        <dgm:presLayoutVars>
          <dgm:dir/>
          <dgm:animOne val="branch"/>
          <dgm:animLvl val="lvl"/>
        </dgm:presLayoutVars>
      </dgm:prSet>
      <dgm:spPr/>
    </dgm:pt>
    <dgm:pt modelId="{5B84CBDC-D185-6A4B-94D4-3EAA0656A7DD}" type="pres">
      <dgm:prSet presAssocID="{BBD5910C-3B64-489D-9802-4CDC08404616}" presName="thickLine" presStyleLbl="alignNode1" presStyleIdx="0" presStyleCnt="4"/>
      <dgm:spPr/>
    </dgm:pt>
    <dgm:pt modelId="{AF8F9402-C295-AE44-AEF8-E4134D28D9B0}" type="pres">
      <dgm:prSet presAssocID="{BBD5910C-3B64-489D-9802-4CDC08404616}" presName="horz1" presStyleCnt="0"/>
      <dgm:spPr/>
    </dgm:pt>
    <dgm:pt modelId="{4B7DC5AB-6EBA-8442-B10C-4A0BD087E009}" type="pres">
      <dgm:prSet presAssocID="{BBD5910C-3B64-489D-9802-4CDC08404616}" presName="tx1" presStyleLbl="revTx" presStyleIdx="0" presStyleCnt="4"/>
      <dgm:spPr/>
    </dgm:pt>
    <dgm:pt modelId="{9F74BA52-5ADE-3A4E-9ACD-72FF0DBAEA99}" type="pres">
      <dgm:prSet presAssocID="{BBD5910C-3B64-489D-9802-4CDC08404616}" presName="vert1" presStyleCnt="0"/>
      <dgm:spPr/>
    </dgm:pt>
    <dgm:pt modelId="{E48056CF-6E56-7745-8E47-CD97B1552885}" type="pres">
      <dgm:prSet presAssocID="{E7B282B3-69D7-4D28-BF28-B5216E1C8E20}" presName="thickLine" presStyleLbl="alignNode1" presStyleIdx="1" presStyleCnt="4"/>
      <dgm:spPr/>
    </dgm:pt>
    <dgm:pt modelId="{9F5830B4-9F78-8C41-B841-FCCD70439FC1}" type="pres">
      <dgm:prSet presAssocID="{E7B282B3-69D7-4D28-BF28-B5216E1C8E20}" presName="horz1" presStyleCnt="0"/>
      <dgm:spPr/>
    </dgm:pt>
    <dgm:pt modelId="{7DC0578B-82B8-8C4C-93A7-7A1442327F1D}" type="pres">
      <dgm:prSet presAssocID="{E7B282B3-69D7-4D28-BF28-B5216E1C8E20}" presName="tx1" presStyleLbl="revTx" presStyleIdx="1" presStyleCnt="4"/>
      <dgm:spPr/>
    </dgm:pt>
    <dgm:pt modelId="{F1491218-F4D0-2E41-8B80-47666B689CA7}" type="pres">
      <dgm:prSet presAssocID="{E7B282B3-69D7-4D28-BF28-B5216E1C8E20}" presName="vert1" presStyleCnt="0"/>
      <dgm:spPr/>
    </dgm:pt>
    <dgm:pt modelId="{AB973C28-46E9-EC41-A8D7-5896938CBB2C}" type="pres">
      <dgm:prSet presAssocID="{2F22B337-0043-4700-A8BD-5F90BC0A6E7B}" presName="thickLine" presStyleLbl="alignNode1" presStyleIdx="2" presStyleCnt="4"/>
      <dgm:spPr/>
    </dgm:pt>
    <dgm:pt modelId="{E2D95A5D-4828-AB4E-BB65-BE4EC93C6ADA}" type="pres">
      <dgm:prSet presAssocID="{2F22B337-0043-4700-A8BD-5F90BC0A6E7B}" presName="horz1" presStyleCnt="0"/>
      <dgm:spPr/>
    </dgm:pt>
    <dgm:pt modelId="{2FFD6B9D-077D-314D-9D9E-4DCE2F64F6E4}" type="pres">
      <dgm:prSet presAssocID="{2F22B337-0043-4700-A8BD-5F90BC0A6E7B}" presName="tx1" presStyleLbl="revTx" presStyleIdx="2" presStyleCnt="4"/>
      <dgm:spPr/>
    </dgm:pt>
    <dgm:pt modelId="{3EEC0D4D-237F-0E46-A66C-4EB9A9DDB70F}" type="pres">
      <dgm:prSet presAssocID="{2F22B337-0043-4700-A8BD-5F90BC0A6E7B}" presName="vert1" presStyleCnt="0"/>
      <dgm:spPr/>
    </dgm:pt>
    <dgm:pt modelId="{2CFFDD1A-1F9B-C540-B78E-537ECDC38E8A}" type="pres">
      <dgm:prSet presAssocID="{0C3D89B4-17EA-4F97-803C-976C80EEF401}" presName="thickLine" presStyleLbl="alignNode1" presStyleIdx="3" presStyleCnt="4"/>
      <dgm:spPr/>
    </dgm:pt>
    <dgm:pt modelId="{B69A5254-7536-514F-A7E5-68D1452BF8CD}" type="pres">
      <dgm:prSet presAssocID="{0C3D89B4-17EA-4F97-803C-976C80EEF401}" presName="horz1" presStyleCnt="0"/>
      <dgm:spPr/>
    </dgm:pt>
    <dgm:pt modelId="{AC43DAAF-2B93-F44F-AF77-C30B3F425838}" type="pres">
      <dgm:prSet presAssocID="{0C3D89B4-17EA-4F97-803C-976C80EEF401}" presName="tx1" presStyleLbl="revTx" presStyleIdx="3" presStyleCnt="4"/>
      <dgm:spPr/>
    </dgm:pt>
    <dgm:pt modelId="{BBDEED64-5905-7A4F-98B0-2A0A4031D7CD}" type="pres">
      <dgm:prSet presAssocID="{0C3D89B4-17EA-4F97-803C-976C80EEF401}" presName="vert1" presStyleCnt="0"/>
      <dgm:spPr/>
    </dgm:pt>
  </dgm:ptLst>
  <dgm:cxnLst>
    <dgm:cxn modelId="{3CC9CA1F-D96D-7148-A5B6-4B50B081D41D}" type="presOf" srcId="{BBD5910C-3B64-489D-9802-4CDC08404616}" destId="{4B7DC5AB-6EBA-8442-B10C-4A0BD087E009}" srcOrd="0" destOrd="0" presId="urn:microsoft.com/office/officeart/2008/layout/LinedList"/>
    <dgm:cxn modelId="{0C8DEE1F-6041-4F89-9B50-6011FD3B0DDA}" srcId="{90A09129-9445-4EBE-AC77-3C6CDB393208}" destId="{E7B282B3-69D7-4D28-BF28-B5216E1C8E20}" srcOrd="1" destOrd="0" parTransId="{D8DC081C-7E14-4D83-84DB-62214B4A24D2}" sibTransId="{99704CC7-3CF9-43BD-8560-610CDDDE349C}"/>
    <dgm:cxn modelId="{2B389329-859E-6D4A-9615-6CC7C3280986}" type="presOf" srcId="{90A09129-9445-4EBE-AC77-3C6CDB393208}" destId="{294D1D94-7D44-FC40-AF8C-8DAD44D76FE5}" srcOrd="0" destOrd="0" presId="urn:microsoft.com/office/officeart/2008/layout/LinedList"/>
    <dgm:cxn modelId="{7EEF8D3E-344E-3442-9A46-9842C9E186C9}" type="presOf" srcId="{0C3D89B4-17EA-4F97-803C-976C80EEF401}" destId="{AC43DAAF-2B93-F44F-AF77-C30B3F425838}" srcOrd="0" destOrd="0" presId="urn:microsoft.com/office/officeart/2008/layout/LinedList"/>
    <dgm:cxn modelId="{13F1BE65-765C-4071-B45E-9E92505D91CE}" srcId="{90A09129-9445-4EBE-AC77-3C6CDB393208}" destId="{0C3D89B4-17EA-4F97-803C-976C80EEF401}" srcOrd="3" destOrd="0" parTransId="{CDBFBF13-94A1-4DC5-8DFF-76CA029B7DFA}" sibTransId="{2669BBAE-8955-44AE-BC36-007DF9E8489D}"/>
    <dgm:cxn modelId="{6ADA37B3-A02B-4225-94AE-D3281F01DA4C}" srcId="{90A09129-9445-4EBE-AC77-3C6CDB393208}" destId="{BBD5910C-3B64-489D-9802-4CDC08404616}" srcOrd="0" destOrd="0" parTransId="{88AB28AC-CDED-4BA4-B0B2-7E0EFE0FA7D5}" sibTransId="{70FC2E12-704B-47A1-997F-8F54FAD19BF3}"/>
    <dgm:cxn modelId="{F4E76DC1-2E92-46B6-A02F-EBD403BF7AD4}" srcId="{90A09129-9445-4EBE-AC77-3C6CDB393208}" destId="{2F22B337-0043-4700-A8BD-5F90BC0A6E7B}" srcOrd="2" destOrd="0" parTransId="{1BC4C594-1234-4179-B99D-F9949BCAFC0E}" sibTransId="{0891173D-4C72-4B47-BC66-F6BCBE8805C6}"/>
    <dgm:cxn modelId="{A94498DE-8766-BE47-8F86-64AFA2E7128A}" type="presOf" srcId="{2F22B337-0043-4700-A8BD-5F90BC0A6E7B}" destId="{2FFD6B9D-077D-314D-9D9E-4DCE2F64F6E4}" srcOrd="0" destOrd="0" presId="urn:microsoft.com/office/officeart/2008/layout/LinedList"/>
    <dgm:cxn modelId="{77BC03FD-91F2-284E-B648-E00F2F273529}" type="presOf" srcId="{E7B282B3-69D7-4D28-BF28-B5216E1C8E20}" destId="{7DC0578B-82B8-8C4C-93A7-7A1442327F1D}" srcOrd="0" destOrd="0" presId="urn:microsoft.com/office/officeart/2008/layout/LinedList"/>
    <dgm:cxn modelId="{BC32C2FB-96EB-2F49-9D02-9CBD63D59669}" type="presParOf" srcId="{294D1D94-7D44-FC40-AF8C-8DAD44D76FE5}" destId="{5B84CBDC-D185-6A4B-94D4-3EAA0656A7DD}" srcOrd="0" destOrd="0" presId="urn:microsoft.com/office/officeart/2008/layout/LinedList"/>
    <dgm:cxn modelId="{43690AD4-CEC8-7941-941E-7B0320FA4F13}" type="presParOf" srcId="{294D1D94-7D44-FC40-AF8C-8DAD44D76FE5}" destId="{AF8F9402-C295-AE44-AEF8-E4134D28D9B0}" srcOrd="1" destOrd="0" presId="urn:microsoft.com/office/officeart/2008/layout/LinedList"/>
    <dgm:cxn modelId="{BD1FACB4-0064-4D42-B592-50992A2CF0F3}" type="presParOf" srcId="{AF8F9402-C295-AE44-AEF8-E4134D28D9B0}" destId="{4B7DC5AB-6EBA-8442-B10C-4A0BD087E009}" srcOrd="0" destOrd="0" presId="urn:microsoft.com/office/officeart/2008/layout/LinedList"/>
    <dgm:cxn modelId="{66B97584-60DE-A14B-BB88-64EEC31480DC}" type="presParOf" srcId="{AF8F9402-C295-AE44-AEF8-E4134D28D9B0}" destId="{9F74BA52-5ADE-3A4E-9ACD-72FF0DBAEA99}" srcOrd="1" destOrd="0" presId="urn:microsoft.com/office/officeart/2008/layout/LinedList"/>
    <dgm:cxn modelId="{32DBEC41-DBFE-E54E-B456-239164DB229C}" type="presParOf" srcId="{294D1D94-7D44-FC40-AF8C-8DAD44D76FE5}" destId="{E48056CF-6E56-7745-8E47-CD97B1552885}" srcOrd="2" destOrd="0" presId="urn:microsoft.com/office/officeart/2008/layout/LinedList"/>
    <dgm:cxn modelId="{864AB193-8FA0-BB40-93B3-C920868B1D69}" type="presParOf" srcId="{294D1D94-7D44-FC40-AF8C-8DAD44D76FE5}" destId="{9F5830B4-9F78-8C41-B841-FCCD70439FC1}" srcOrd="3" destOrd="0" presId="urn:microsoft.com/office/officeart/2008/layout/LinedList"/>
    <dgm:cxn modelId="{DB6030C9-C8E4-9649-8811-0DB32D1AAADB}" type="presParOf" srcId="{9F5830B4-9F78-8C41-B841-FCCD70439FC1}" destId="{7DC0578B-82B8-8C4C-93A7-7A1442327F1D}" srcOrd="0" destOrd="0" presId="urn:microsoft.com/office/officeart/2008/layout/LinedList"/>
    <dgm:cxn modelId="{F1ADE86F-B08F-B147-A9EB-FE5585205A9D}" type="presParOf" srcId="{9F5830B4-9F78-8C41-B841-FCCD70439FC1}" destId="{F1491218-F4D0-2E41-8B80-47666B689CA7}" srcOrd="1" destOrd="0" presId="urn:microsoft.com/office/officeart/2008/layout/LinedList"/>
    <dgm:cxn modelId="{BCCE0F61-A9BF-EB44-AE8F-2498C97C7DF7}" type="presParOf" srcId="{294D1D94-7D44-FC40-AF8C-8DAD44D76FE5}" destId="{AB973C28-46E9-EC41-A8D7-5896938CBB2C}" srcOrd="4" destOrd="0" presId="urn:microsoft.com/office/officeart/2008/layout/LinedList"/>
    <dgm:cxn modelId="{960FC1B9-EEEE-C040-ADFA-961CBB6925AE}" type="presParOf" srcId="{294D1D94-7D44-FC40-AF8C-8DAD44D76FE5}" destId="{E2D95A5D-4828-AB4E-BB65-BE4EC93C6ADA}" srcOrd="5" destOrd="0" presId="urn:microsoft.com/office/officeart/2008/layout/LinedList"/>
    <dgm:cxn modelId="{67603672-C7BD-D64B-9E1E-4339B2216016}" type="presParOf" srcId="{E2D95A5D-4828-AB4E-BB65-BE4EC93C6ADA}" destId="{2FFD6B9D-077D-314D-9D9E-4DCE2F64F6E4}" srcOrd="0" destOrd="0" presId="urn:microsoft.com/office/officeart/2008/layout/LinedList"/>
    <dgm:cxn modelId="{371343C9-A8CD-DA41-9A60-4EFDFE124829}" type="presParOf" srcId="{E2D95A5D-4828-AB4E-BB65-BE4EC93C6ADA}" destId="{3EEC0D4D-237F-0E46-A66C-4EB9A9DDB70F}" srcOrd="1" destOrd="0" presId="urn:microsoft.com/office/officeart/2008/layout/LinedList"/>
    <dgm:cxn modelId="{0EC23512-17C7-A741-B72A-104E08807A89}" type="presParOf" srcId="{294D1D94-7D44-FC40-AF8C-8DAD44D76FE5}" destId="{2CFFDD1A-1F9B-C540-B78E-537ECDC38E8A}" srcOrd="6" destOrd="0" presId="urn:microsoft.com/office/officeart/2008/layout/LinedList"/>
    <dgm:cxn modelId="{59291B23-3A30-4446-8858-8FCCB9347D01}" type="presParOf" srcId="{294D1D94-7D44-FC40-AF8C-8DAD44D76FE5}" destId="{B69A5254-7536-514F-A7E5-68D1452BF8CD}" srcOrd="7" destOrd="0" presId="urn:microsoft.com/office/officeart/2008/layout/LinedList"/>
    <dgm:cxn modelId="{726A07B1-2F9C-444C-9A73-26DF1051447E}" type="presParOf" srcId="{B69A5254-7536-514F-A7E5-68D1452BF8CD}" destId="{AC43DAAF-2B93-F44F-AF77-C30B3F425838}" srcOrd="0" destOrd="0" presId="urn:microsoft.com/office/officeart/2008/layout/LinedList"/>
    <dgm:cxn modelId="{CD32B4B9-1739-7A46-94F1-0D26906BA64D}" type="presParOf" srcId="{B69A5254-7536-514F-A7E5-68D1452BF8CD}" destId="{BBDEED64-5905-7A4F-98B0-2A0A4031D7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066C30-C4CB-4EC4-8CE4-CBA2AA2A03B6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B259DD-7309-46E2-BADC-51308CD92715}">
      <dgm:prSet/>
      <dgm:spPr/>
      <dgm:t>
        <a:bodyPr/>
        <a:lstStyle/>
        <a:p>
          <a:r>
            <a:rPr lang="en-US" dirty="0"/>
            <a:t>Faculty often assume putting people in a room together will overcome resistance and increase student readiness to embrace ideas.</a:t>
          </a:r>
        </a:p>
      </dgm:t>
    </dgm:pt>
    <dgm:pt modelId="{73A67FEB-AD60-422F-A835-BC1D6A2FE8E6}" type="parTrans" cxnId="{18BE9C23-4F96-4B33-A2CB-42773A926E56}">
      <dgm:prSet/>
      <dgm:spPr/>
      <dgm:t>
        <a:bodyPr/>
        <a:lstStyle/>
        <a:p>
          <a:endParaRPr lang="en-US"/>
        </a:p>
      </dgm:t>
    </dgm:pt>
    <dgm:pt modelId="{75955C41-8881-47B0-BF67-8C1EC882308F}" type="sibTrans" cxnId="{18BE9C23-4F96-4B33-A2CB-42773A926E56}">
      <dgm:prSet/>
      <dgm:spPr/>
      <dgm:t>
        <a:bodyPr/>
        <a:lstStyle/>
        <a:p>
          <a:endParaRPr lang="en-US"/>
        </a:p>
      </dgm:t>
    </dgm:pt>
    <dgm:pt modelId="{12EF67BB-EB01-4D74-A4CE-31AB9C90F273}">
      <dgm:prSet/>
      <dgm:spPr/>
      <dgm:t>
        <a:bodyPr/>
        <a:lstStyle/>
        <a:p>
          <a:r>
            <a:rPr lang="en-US"/>
            <a:t>Research suggests such a model shifts students’ ability to collaborate, since certain stuck points will not be explored.</a:t>
          </a:r>
        </a:p>
      </dgm:t>
    </dgm:pt>
    <dgm:pt modelId="{79055533-8317-4044-B69C-A637C9660CD9}" type="parTrans" cxnId="{3B7B60D0-DCAB-4FA3-8183-CDFA92681EB2}">
      <dgm:prSet/>
      <dgm:spPr/>
      <dgm:t>
        <a:bodyPr/>
        <a:lstStyle/>
        <a:p>
          <a:endParaRPr lang="en-US"/>
        </a:p>
      </dgm:t>
    </dgm:pt>
    <dgm:pt modelId="{A2699517-2142-42FD-8E0A-0F757D4E6910}" type="sibTrans" cxnId="{3B7B60D0-DCAB-4FA3-8183-CDFA92681EB2}">
      <dgm:prSet/>
      <dgm:spPr/>
      <dgm:t>
        <a:bodyPr/>
        <a:lstStyle/>
        <a:p>
          <a:endParaRPr lang="en-US"/>
        </a:p>
      </dgm:t>
    </dgm:pt>
    <dgm:pt modelId="{184AA70D-9684-4588-A61B-34F6AC91F5AC}">
      <dgm:prSet/>
      <dgm:spPr/>
      <dgm:t>
        <a:bodyPr/>
        <a:lstStyle/>
        <a:p>
          <a:r>
            <a:rPr lang="en-US" dirty="0"/>
            <a:t>It is better to meet people where they are when entering the discussion.</a:t>
          </a:r>
        </a:p>
      </dgm:t>
    </dgm:pt>
    <dgm:pt modelId="{138C627C-9D51-4AC5-9408-552BBF3515A1}" type="parTrans" cxnId="{66367C3C-5966-4EE3-A09C-2899B6B1FDC8}">
      <dgm:prSet/>
      <dgm:spPr/>
      <dgm:t>
        <a:bodyPr/>
        <a:lstStyle/>
        <a:p>
          <a:endParaRPr lang="en-US"/>
        </a:p>
      </dgm:t>
    </dgm:pt>
    <dgm:pt modelId="{AC5D888C-FC58-47A6-A6A4-8EE71FC915AB}" type="sibTrans" cxnId="{66367C3C-5966-4EE3-A09C-2899B6B1FDC8}">
      <dgm:prSet/>
      <dgm:spPr/>
      <dgm:t>
        <a:bodyPr/>
        <a:lstStyle/>
        <a:p>
          <a:endParaRPr lang="en-US"/>
        </a:p>
      </dgm:t>
    </dgm:pt>
    <dgm:pt modelId="{C2CAD7D8-2D98-4B57-8D11-C651731284D8}">
      <dgm:prSet/>
      <dgm:spPr/>
      <dgm:t>
        <a:bodyPr/>
        <a:lstStyle/>
        <a:p>
          <a:r>
            <a:rPr lang="en-US" dirty="0"/>
            <a:t>Thus, Sustained Dialogue facilitators begin by grouping participants according to their identified role/levels.</a:t>
          </a:r>
        </a:p>
      </dgm:t>
    </dgm:pt>
    <dgm:pt modelId="{37A69AA1-5F12-4473-9465-C4C3881F3DA3}" type="parTrans" cxnId="{AC04DE64-9676-450C-B5F3-903C2AF77FAD}">
      <dgm:prSet/>
      <dgm:spPr/>
      <dgm:t>
        <a:bodyPr/>
        <a:lstStyle/>
        <a:p>
          <a:endParaRPr lang="en-US"/>
        </a:p>
      </dgm:t>
    </dgm:pt>
    <dgm:pt modelId="{E64A58B1-9A1F-4754-94E6-C3142A39F776}" type="sibTrans" cxnId="{AC04DE64-9676-450C-B5F3-903C2AF77FAD}">
      <dgm:prSet/>
      <dgm:spPr/>
      <dgm:t>
        <a:bodyPr/>
        <a:lstStyle/>
        <a:p>
          <a:endParaRPr lang="en-US"/>
        </a:p>
      </dgm:t>
    </dgm:pt>
    <dgm:pt modelId="{075BA14D-12D9-7A40-AF43-059F6235B5C0}" type="pres">
      <dgm:prSet presAssocID="{4D066C30-C4CB-4EC4-8CE4-CBA2AA2A03B6}" presName="diagram" presStyleCnt="0">
        <dgm:presLayoutVars>
          <dgm:dir/>
          <dgm:resizeHandles val="exact"/>
        </dgm:presLayoutVars>
      </dgm:prSet>
      <dgm:spPr/>
    </dgm:pt>
    <dgm:pt modelId="{2C051B20-E396-3445-A789-0320EE136187}" type="pres">
      <dgm:prSet presAssocID="{BAB259DD-7309-46E2-BADC-51308CD92715}" presName="arrow" presStyleLbl="node1" presStyleIdx="0" presStyleCnt="4">
        <dgm:presLayoutVars>
          <dgm:bulletEnabled val="1"/>
        </dgm:presLayoutVars>
      </dgm:prSet>
      <dgm:spPr/>
    </dgm:pt>
    <dgm:pt modelId="{873C1699-264A-8845-AB15-8A311D922ACD}" type="pres">
      <dgm:prSet presAssocID="{12EF67BB-EB01-4D74-A4CE-31AB9C90F273}" presName="arrow" presStyleLbl="node1" presStyleIdx="1" presStyleCnt="4">
        <dgm:presLayoutVars>
          <dgm:bulletEnabled val="1"/>
        </dgm:presLayoutVars>
      </dgm:prSet>
      <dgm:spPr/>
    </dgm:pt>
    <dgm:pt modelId="{CB1EF0E5-B1C4-CD44-9DBB-11951EB7447F}" type="pres">
      <dgm:prSet presAssocID="{184AA70D-9684-4588-A61B-34F6AC91F5AC}" presName="arrow" presStyleLbl="node1" presStyleIdx="2" presStyleCnt="4">
        <dgm:presLayoutVars>
          <dgm:bulletEnabled val="1"/>
        </dgm:presLayoutVars>
      </dgm:prSet>
      <dgm:spPr/>
    </dgm:pt>
    <dgm:pt modelId="{47DA1745-3A0A-094B-BFFF-A3D90937D629}" type="pres">
      <dgm:prSet presAssocID="{C2CAD7D8-2D98-4B57-8D11-C651731284D8}" presName="arrow" presStyleLbl="node1" presStyleIdx="3" presStyleCnt="4">
        <dgm:presLayoutVars>
          <dgm:bulletEnabled val="1"/>
        </dgm:presLayoutVars>
      </dgm:prSet>
      <dgm:spPr/>
    </dgm:pt>
  </dgm:ptLst>
  <dgm:cxnLst>
    <dgm:cxn modelId="{4D35B500-A092-DE46-984F-6A78371A8085}" type="presOf" srcId="{C2CAD7D8-2D98-4B57-8D11-C651731284D8}" destId="{47DA1745-3A0A-094B-BFFF-A3D90937D629}" srcOrd="0" destOrd="0" presId="urn:microsoft.com/office/officeart/2005/8/layout/arrow5"/>
    <dgm:cxn modelId="{18BE9C23-4F96-4B33-A2CB-42773A926E56}" srcId="{4D066C30-C4CB-4EC4-8CE4-CBA2AA2A03B6}" destId="{BAB259DD-7309-46E2-BADC-51308CD92715}" srcOrd="0" destOrd="0" parTransId="{73A67FEB-AD60-422F-A835-BC1D6A2FE8E6}" sibTransId="{75955C41-8881-47B0-BF67-8C1EC882308F}"/>
    <dgm:cxn modelId="{66367C3C-5966-4EE3-A09C-2899B6B1FDC8}" srcId="{4D066C30-C4CB-4EC4-8CE4-CBA2AA2A03B6}" destId="{184AA70D-9684-4588-A61B-34F6AC91F5AC}" srcOrd="2" destOrd="0" parTransId="{138C627C-9D51-4AC5-9408-552BBF3515A1}" sibTransId="{AC5D888C-FC58-47A6-A6A4-8EE71FC915AB}"/>
    <dgm:cxn modelId="{E9C68A56-F530-DB4E-B613-03EAF6F48EAB}" type="presOf" srcId="{184AA70D-9684-4588-A61B-34F6AC91F5AC}" destId="{CB1EF0E5-B1C4-CD44-9DBB-11951EB7447F}" srcOrd="0" destOrd="0" presId="urn:microsoft.com/office/officeart/2005/8/layout/arrow5"/>
    <dgm:cxn modelId="{AC04DE64-9676-450C-B5F3-903C2AF77FAD}" srcId="{4D066C30-C4CB-4EC4-8CE4-CBA2AA2A03B6}" destId="{C2CAD7D8-2D98-4B57-8D11-C651731284D8}" srcOrd="3" destOrd="0" parTransId="{37A69AA1-5F12-4473-9465-C4C3881F3DA3}" sibTransId="{E64A58B1-9A1F-4754-94E6-C3142A39F776}"/>
    <dgm:cxn modelId="{28272671-94BA-FE49-AEE8-F24A384B7225}" type="presOf" srcId="{BAB259DD-7309-46E2-BADC-51308CD92715}" destId="{2C051B20-E396-3445-A789-0320EE136187}" srcOrd="0" destOrd="0" presId="urn:microsoft.com/office/officeart/2005/8/layout/arrow5"/>
    <dgm:cxn modelId="{12E565B3-B454-474D-A5D0-D768FD2DF3FA}" type="presOf" srcId="{4D066C30-C4CB-4EC4-8CE4-CBA2AA2A03B6}" destId="{075BA14D-12D9-7A40-AF43-059F6235B5C0}" srcOrd="0" destOrd="0" presId="urn:microsoft.com/office/officeart/2005/8/layout/arrow5"/>
    <dgm:cxn modelId="{295574C5-A1A4-FA40-9DAF-4411C797863E}" type="presOf" srcId="{12EF67BB-EB01-4D74-A4CE-31AB9C90F273}" destId="{873C1699-264A-8845-AB15-8A311D922ACD}" srcOrd="0" destOrd="0" presId="urn:microsoft.com/office/officeart/2005/8/layout/arrow5"/>
    <dgm:cxn modelId="{3B7B60D0-DCAB-4FA3-8183-CDFA92681EB2}" srcId="{4D066C30-C4CB-4EC4-8CE4-CBA2AA2A03B6}" destId="{12EF67BB-EB01-4D74-A4CE-31AB9C90F273}" srcOrd="1" destOrd="0" parTransId="{79055533-8317-4044-B69C-A637C9660CD9}" sibTransId="{A2699517-2142-42FD-8E0A-0F757D4E6910}"/>
    <dgm:cxn modelId="{70E1925E-BCF7-EC45-A4C1-EA0B6CC03823}" type="presParOf" srcId="{075BA14D-12D9-7A40-AF43-059F6235B5C0}" destId="{2C051B20-E396-3445-A789-0320EE136187}" srcOrd="0" destOrd="0" presId="urn:microsoft.com/office/officeart/2005/8/layout/arrow5"/>
    <dgm:cxn modelId="{D768EE37-1F64-7242-AD19-61730EA856D8}" type="presParOf" srcId="{075BA14D-12D9-7A40-AF43-059F6235B5C0}" destId="{873C1699-264A-8845-AB15-8A311D922ACD}" srcOrd="1" destOrd="0" presId="urn:microsoft.com/office/officeart/2005/8/layout/arrow5"/>
    <dgm:cxn modelId="{B650AECA-3CB7-3C48-B67D-25B3244BA045}" type="presParOf" srcId="{075BA14D-12D9-7A40-AF43-059F6235B5C0}" destId="{CB1EF0E5-B1C4-CD44-9DBB-11951EB7447F}" srcOrd="2" destOrd="0" presId="urn:microsoft.com/office/officeart/2005/8/layout/arrow5"/>
    <dgm:cxn modelId="{1472BCFA-50A6-2849-886E-916DEED43EAC}" type="presParOf" srcId="{075BA14D-12D9-7A40-AF43-059F6235B5C0}" destId="{47DA1745-3A0A-094B-BFFF-A3D90937D629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2A8784-7FD8-4BB2-A629-FD1087EE287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69BB66-1FAF-4CA3-92C7-94E37C85ADFA}">
      <dgm:prSet/>
      <dgm:spPr/>
      <dgm:t>
        <a:bodyPr/>
        <a:lstStyle/>
        <a:p>
          <a:r>
            <a:rPr lang="en-US"/>
            <a:t>Role achievement: assumes a committed role</a:t>
          </a:r>
        </a:p>
      </dgm:t>
    </dgm:pt>
    <dgm:pt modelId="{1E628609-8DBB-42CF-A713-88DF842C6F54}" type="parTrans" cxnId="{1C2F2695-1C95-43F7-8A3C-B957F1EF0F79}">
      <dgm:prSet/>
      <dgm:spPr/>
      <dgm:t>
        <a:bodyPr/>
        <a:lstStyle/>
        <a:p>
          <a:endParaRPr lang="en-US"/>
        </a:p>
      </dgm:t>
    </dgm:pt>
    <dgm:pt modelId="{7BA43E2B-78AC-4CE6-A8C5-F1A27A4FAB3F}" type="sibTrans" cxnId="{1C2F2695-1C95-43F7-8A3C-B957F1EF0F79}">
      <dgm:prSet/>
      <dgm:spPr/>
      <dgm:t>
        <a:bodyPr/>
        <a:lstStyle/>
        <a:p>
          <a:endParaRPr lang="en-US"/>
        </a:p>
      </dgm:t>
    </dgm:pt>
    <dgm:pt modelId="{165D7CFB-AAD1-4A38-B200-4FE0D249131F}">
      <dgm:prSet/>
      <dgm:spPr/>
      <dgm:t>
        <a:bodyPr/>
        <a:lstStyle/>
        <a:p>
          <a:r>
            <a:rPr lang="en-US"/>
            <a:t>Role moratorium: actively exploring but not committed</a:t>
          </a:r>
        </a:p>
      </dgm:t>
    </dgm:pt>
    <dgm:pt modelId="{F918D39A-8689-43F3-A61C-8181B8EE18DD}" type="parTrans" cxnId="{6838D667-E393-48F2-83B1-BBEBF2DD317A}">
      <dgm:prSet/>
      <dgm:spPr/>
      <dgm:t>
        <a:bodyPr/>
        <a:lstStyle/>
        <a:p>
          <a:endParaRPr lang="en-US"/>
        </a:p>
      </dgm:t>
    </dgm:pt>
    <dgm:pt modelId="{908AA947-7A96-4A3F-83AA-765AD4BEC8C8}" type="sibTrans" cxnId="{6838D667-E393-48F2-83B1-BBEBF2DD317A}">
      <dgm:prSet/>
      <dgm:spPr/>
      <dgm:t>
        <a:bodyPr/>
        <a:lstStyle/>
        <a:p>
          <a:endParaRPr lang="en-US"/>
        </a:p>
      </dgm:t>
    </dgm:pt>
    <dgm:pt modelId="{354DA42D-3F8B-4410-AD41-06C38C4AD566}">
      <dgm:prSet/>
      <dgm:spPr/>
      <dgm:t>
        <a:bodyPr/>
        <a:lstStyle/>
        <a:p>
          <a:r>
            <a:rPr lang="en-US" dirty="0"/>
            <a:t>Role foreclosure: firmly committed without exploring</a:t>
          </a:r>
        </a:p>
      </dgm:t>
    </dgm:pt>
    <dgm:pt modelId="{7CD5E462-7F38-450F-AF7C-7DBD53256A48}" type="parTrans" cxnId="{6A51D73E-626E-49B8-852E-41F5363C5282}">
      <dgm:prSet/>
      <dgm:spPr/>
      <dgm:t>
        <a:bodyPr/>
        <a:lstStyle/>
        <a:p>
          <a:endParaRPr lang="en-US"/>
        </a:p>
      </dgm:t>
    </dgm:pt>
    <dgm:pt modelId="{27F0D9B8-6E0B-49A0-8187-C7422A52328A}" type="sibTrans" cxnId="{6A51D73E-626E-49B8-852E-41F5363C5282}">
      <dgm:prSet/>
      <dgm:spPr/>
      <dgm:t>
        <a:bodyPr/>
        <a:lstStyle/>
        <a:p>
          <a:endParaRPr lang="en-US"/>
        </a:p>
      </dgm:t>
    </dgm:pt>
    <dgm:pt modelId="{5872DB68-B7CA-4F83-9B63-E8C2674777DA}">
      <dgm:prSet/>
      <dgm:spPr/>
      <dgm:t>
        <a:bodyPr/>
        <a:lstStyle/>
        <a:p>
          <a:r>
            <a:rPr lang="en-US"/>
            <a:t>Role diffusion: Has not committed or explored</a:t>
          </a:r>
        </a:p>
      </dgm:t>
    </dgm:pt>
    <dgm:pt modelId="{7647213A-4B1C-49C8-8D14-F41C1DAF8BEB}" type="parTrans" cxnId="{38F6645F-BCAF-4B45-A558-3C760E8B4FEC}">
      <dgm:prSet/>
      <dgm:spPr/>
      <dgm:t>
        <a:bodyPr/>
        <a:lstStyle/>
        <a:p>
          <a:endParaRPr lang="en-US"/>
        </a:p>
      </dgm:t>
    </dgm:pt>
    <dgm:pt modelId="{65CEDCA2-8E34-40D9-8CEF-F087BB4712BE}" type="sibTrans" cxnId="{38F6645F-BCAF-4B45-A558-3C760E8B4FEC}">
      <dgm:prSet/>
      <dgm:spPr/>
      <dgm:t>
        <a:bodyPr/>
        <a:lstStyle/>
        <a:p>
          <a:endParaRPr lang="en-US"/>
        </a:p>
      </dgm:t>
    </dgm:pt>
    <dgm:pt modelId="{3AA489FA-ACB1-5748-BACB-8B335B125474}" type="pres">
      <dgm:prSet presAssocID="{1E2A8784-7FD8-4BB2-A629-FD1087EE2874}" presName="linear" presStyleCnt="0">
        <dgm:presLayoutVars>
          <dgm:animLvl val="lvl"/>
          <dgm:resizeHandles val="exact"/>
        </dgm:presLayoutVars>
      </dgm:prSet>
      <dgm:spPr/>
    </dgm:pt>
    <dgm:pt modelId="{CD7A1255-2C7B-FB4E-ACD4-AD0A1F80FBE4}" type="pres">
      <dgm:prSet presAssocID="{1169BB66-1FAF-4CA3-92C7-94E37C85ADF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01E7FA8-2488-9146-B484-B67D5E96B07E}" type="pres">
      <dgm:prSet presAssocID="{7BA43E2B-78AC-4CE6-A8C5-F1A27A4FAB3F}" presName="spacer" presStyleCnt="0"/>
      <dgm:spPr/>
    </dgm:pt>
    <dgm:pt modelId="{C45596C4-6AED-AF40-AFD9-F529CF01AA71}" type="pres">
      <dgm:prSet presAssocID="{165D7CFB-AAD1-4A38-B200-4FE0D24913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04F9B9-F05D-3742-8FDE-6C51E1B859E7}" type="pres">
      <dgm:prSet presAssocID="{908AA947-7A96-4A3F-83AA-765AD4BEC8C8}" presName="spacer" presStyleCnt="0"/>
      <dgm:spPr/>
    </dgm:pt>
    <dgm:pt modelId="{F308008E-E761-2E48-A769-F52689789B64}" type="pres">
      <dgm:prSet presAssocID="{354DA42D-3F8B-4410-AD41-06C38C4AD5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A39B767-8E20-4341-8BDA-A5CC6B9D1A6F}" type="pres">
      <dgm:prSet presAssocID="{27F0D9B8-6E0B-49A0-8187-C7422A52328A}" presName="spacer" presStyleCnt="0"/>
      <dgm:spPr/>
    </dgm:pt>
    <dgm:pt modelId="{D82AF8D4-C183-F849-B455-1E235C2F4CBF}" type="pres">
      <dgm:prSet presAssocID="{5872DB68-B7CA-4F83-9B63-E8C2674777D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2A2ED22-B56B-EA43-890D-7F8FE568FA1A}" type="presOf" srcId="{1E2A8784-7FD8-4BB2-A629-FD1087EE2874}" destId="{3AA489FA-ACB1-5748-BACB-8B335B125474}" srcOrd="0" destOrd="0" presId="urn:microsoft.com/office/officeart/2005/8/layout/vList2"/>
    <dgm:cxn modelId="{00652228-8F03-654B-83BF-AA1F8AD13363}" type="presOf" srcId="{1169BB66-1FAF-4CA3-92C7-94E37C85ADFA}" destId="{CD7A1255-2C7B-FB4E-ACD4-AD0A1F80FBE4}" srcOrd="0" destOrd="0" presId="urn:microsoft.com/office/officeart/2005/8/layout/vList2"/>
    <dgm:cxn modelId="{6A51D73E-626E-49B8-852E-41F5363C5282}" srcId="{1E2A8784-7FD8-4BB2-A629-FD1087EE2874}" destId="{354DA42D-3F8B-4410-AD41-06C38C4AD566}" srcOrd="2" destOrd="0" parTransId="{7CD5E462-7F38-450F-AF7C-7DBD53256A48}" sibTransId="{27F0D9B8-6E0B-49A0-8187-C7422A52328A}"/>
    <dgm:cxn modelId="{38F6645F-BCAF-4B45-A558-3C760E8B4FEC}" srcId="{1E2A8784-7FD8-4BB2-A629-FD1087EE2874}" destId="{5872DB68-B7CA-4F83-9B63-E8C2674777DA}" srcOrd="3" destOrd="0" parTransId="{7647213A-4B1C-49C8-8D14-F41C1DAF8BEB}" sibTransId="{65CEDCA2-8E34-40D9-8CEF-F087BB4712BE}"/>
    <dgm:cxn modelId="{6838D667-E393-48F2-83B1-BBEBF2DD317A}" srcId="{1E2A8784-7FD8-4BB2-A629-FD1087EE2874}" destId="{165D7CFB-AAD1-4A38-B200-4FE0D249131F}" srcOrd="1" destOrd="0" parTransId="{F918D39A-8689-43F3-A61C-8181B8EE18DD}" sibTransId="{908AA947-7A96-4A3F-83AA-765AD4BEC8C8}"/>
    <dgm:cxn modelId="{1C2F2695-1C95-43F7-8A3C-B957F1EF0F79}" srcId="{1E2A8784-7FD8-4BB2-A629-FD1087EE2874}" destId="{1169BB66-1FAF-4CA3-92C7-94E37C85ADFA}" srcOrd="0" destOrd="0" parTransId="{1E628609-8DBB-42CF-A713-88DF842C6F54}" sibTransId="{7BA43E2B-78AC-4CE6-A8C5-F1A27A4FAB3F}"/>
    <dgm:cxn modelId="{1E55ABC2-40A6-7D45-9BD2-009435282C9C}" type="presOf" srcId="{354DA42D-3F8B-4410-AD41-06C38C4AD566}" destId="{F308008E-E761-2E48-A769-F52689789B64}" srcOrd="0" destOrd="0" presId="urn:microsoft.com/office/officeart/2005/8/layout/vList2"/>
    <dgm:cxn modelId="{7E91A7D9-0E64-1445-9593-A8D5DAB27E06}" type="presOf" srcId="{165D7CFB-AAD1-4A38-B200-4FE0D249131F}" destId="{C45596C4-6AED-AF40-AFD9-F529CF01AA71}" srcOrd="0" destOrd="0" presId="urn:microsoft.com/office/officeart/2005/8/layout/vList2"/>
    <dgm:cxn modelId="{B8FE21F3-A797-6F42-85EA-200521E6BB56}" type="presOf" srcId="{5872DB68-B7CA-4F83-9B63-E8C2674777DA}" destId="{D82AF8D4-C183-F849-B455-1E235C2F4CBF}" srcOrd="0" destOrd="0" presId="urn:microsoft.com/office/officeart/2005/8/layout/vList2"/>
    <dgm:cxn modelId="{8A698392-24B8-1243-9EB1-0278D2B17751}" type="presParOf" srcId="{3AA489FA-ACB1-5748-BACB-8B335B125474}" destId="{CD7A1255-2C7B-FB4E-ACD4-AD0A1F80FBE4}" srcOrd="0" destOrd="0" presId="urn:microsoft.com/office/officeart/2005/8/layout/vList2"/>
    <dgm:cxn modelId="{726FAAF6-BAED-3F4E-8135-927F9156D312}" type="presParOf" srcId="{3AA489FA-ACB1-5748-BACB-8B335B125474}" destId="{701E7FA8-2488-9146-B484-B67D5E96B07E}" srcOrd="1" destOrd="0" presId="urn:microsoft.com/office/officeart/2005/8/layout/vList2"/>
    <dgm:cxn modelId="{66635DE0-C769-EA4F-BD4D-9470074714A6}" type="presParOf" srcId="{3AA489FA-ACB1-5748-BACB-8B335B125474}" destId="{C45596C4-6AED-AF40-AFD9-F529CF01AA71}" srcOrd="2" destOrd="0" presId="urn:microsoft.com/office/officeart/2005/8/layout/vList2"/>
    <dgm:cxn modelId="{4C09B217-65A5-154B-86F7-090A449795A3}" type="presParOf" srcId="{3AA489FA-ACB1-5748-BACB-8B335B125474}" destId="{8604F9B9-F05D-3742-8FDE-6C51E1B859E7}" srcOrd="3" destOrd="0" presId="urn:microsoft.com/office/officeart/2005/8/layout/vList2"/>
    <dgm:cxn modelId="{2DC21F42-CD26-574D-973A-1630BDAC2850}" type="presParOf" srcId="{3AA489FA-ACB1-5748-BACB-8B335B125474}" destId="{F308008E-E761-2E48-A769-F52689789B64}" srcOrd="4" destOrd="0" presId="urn:microsoft.com/office/officeart/2005/8/layout/vList2"/>
    <dgm:cxn modelId="{AE62FD4D-6B51-204E-8071-C6294B0481BC}" type="presParOf" srcId="{3AA489FA-ACB1-5748-BACB-8B335B125474}" destId="{AA39B767-8E20-4341-8BDA-A5CC6B9D1A6F}" srcOrd="5" destOrd="0" presId="urn:microsoft.com/office/officeart/2005/8/layout/vList2"/>
    <dgm:cxn modelId="{9B55BDA0-BD79-1449-AE72-BAB318375E48}" type="presParOf" srcId="{3AA489FA-ACB1-5748-BACB-8B335B125474}" destId="{D82AF8D4-C183-F849-B455-1E235C2F4C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1B6BCD-CBB5-4FDB-9781-C1F1C8FA011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05F582-8E75-4B50-BA3F-321C7FA1F287}">
      <dgm:prSet/>
      <dgm:spPr/>
      <dgm:t>
        <a:bodyPr/>
        <a:lstStyle/>
        <a:p>
          <a:r>
            <a:rPr lang="en-US" dirty="0"/>
            <a:t>Each group joins a different facilitator.</a:t>
          </a:r>
        </a:p>
      </dgm:t>
    </dgm:pt>
    <dgm:pt modelId="{7EC09835-5365-49D4-8EB3-A1C2806BD8B6}" type="parTrans" cxnId="{F556ADB9-8217-46A4-ADFC-3E3684BB56F9}">
      <dgm:prSet/>
      <dgm:spPr/>
      <dgm:t>
        <a:bodyPr/>
        <a:lstStyle/>
        <a:p>
          <a:endParaRPr lang="en-US"/>
        </a:p>
      </dgm:t>
    </dgm:pt>
    <dgm:pt modelId="{7C521EA1-3E5C-47E7-9106-430EA87E3799}" type="sibTrans" cxnId="{F556ADB9-8217-46A4-ADFC-3E3684BB56F9}">
      <dgm:prSet/>
      <dgm:spPr/>
      <dgm:t>
        <a:bodyPr/>
        <a:lstStyle/>
        <a:p>
          <a:endParaRPr lang="en-US"/>
        </a:p>
      </dgm:t>
    </dgm:pt>
    <dgm:pt modelId="{C56BDC5B-0126-49D9-A27D-C3647AF3A43A}">
      <dgm:prSet/>
      <dgm:spPr/>
      <dgm:t>
        <a:bodyPr/>
        <a:lstStyle/>
        <a:p>
          <a:r>
            <a:rPr lang="en-US"/>
            <a:t>Facilitators do not assume burden of changing participant views.</a:t>
          </a:r>
        </a:p>
      </dgm:t>
    </dgm:pt>
    <dgm:pt modelId="{77009862-01F7-4620-837D-AE2FA690BA0E}" type="parTrans" cxnId="{6192463C-C0F9-45BC-A5B2-3FFEC0435B2B}">
      <dgm:prSet/>
      <dgm:spPr/>
      <dgm:t>
        <a:bodyPr/>
        <a:lstStyle/>
        <a:p>
          <a:endParaRPr lang="en-US"/>
        </a:p>
      </dgm:t>
    </dgm:pt>
    <dgm:pt modelId="{7EE4DE2A-D17D-443F-BDA1-B234C715788C}" type="sibTrans" cxnId="{6192463C-C0F9-45BC-A5B2-3FFEC0435B2B}">
      <dgm:prSet/>
      <dgm:spPr/>
      <dgm:t>
        <a:bodyPr/>
        <a:lstStyle/>
        <a:p>
          <a:endParaRPr lang="en-US"/>
        </a:p>
      </dgm:t>
    </dgm:pt>
    <dgm:pt modelId="{B893E454-36CB-4E81-8836-F0A968D87688}">
      <dgm:prSet/>
      <dgm:spPr/>
      <dgm:t>
        <a:bodyPr/>
        <a:lstStyle/>
        <a:p>
          <a:r>
            <a:rPr lang="en-US"/>
            <a:t>Stuck-point terminology does not appear.</a:t>
          </a:r>
        </a:p>
      </dgm:t>
    </dgm:pt>
    <dgm:pt modelId="{B1AE8E76-9704-4E36-91FD-13D9E7EB77F7}" type="parTrans" cxnId="{FF3D4D0F-13AA-46B2-B29C-08DFE9E4F3D4}">
      <dgm:prSet/>
      <dgm:spPr/>
      <dgm:t>
        <a:bodyPr/>
        <a:lstStyle/>
        <a:p>
          <a:endParaRPr lang="en-US"/>
        </a:p>
      </dgm:t>
    </dgm:pt>
    <dgm:pt modelId="{456DF3F4-D629-4505-9882-D85F831AFB3D}" type="sibTrans" cxnId="{FF3D4D0F-13AA-46B2-B29C-08DFE9E4F3D4}">
      <dgm:prSet/>
      <dgm:spPr/>
      <dgm:t>
        <a:bodyPr/>
        <a:lstStyle/>
        <a:p>
          <a:endParaRPr lang="en-US"/>
        </a:p>
      </dgm:t>
    </dgm:pt>
    <dgm:pt modelId="{48F98CB5-6F22-4D79-8447-AA274E980AB1}">
      <dgm:prSet/>
      <dgm:spPr/>
      <dgm:t>
        <a:bodyPr/>
        <a:lstStyle/>
        <a:p>
          <a:r>
            <a:rPr lang="en-US"/>
            <a:t>Dialogue corresponds to the relevance of the specific group.</a:t>
          </a:r>
        </a:p>
      </dgm:t>
    </dgm:pt>
    <dgm:pt modelId="{3E41681D-B331-424D-91B9-E587B8BEE597}" type="parTrans" cxnId="{7521A84C-3C17-459C-82A3-8472F05DC7F7}">
      <dgm:prSet/>
      <dgm:spPr/>
      <dgm:t>
        <a:bodyPr/>
        <a:lstStyle/>
        <a:p>
          <a:endParaRPr lang="en-US"/>
        </a:p>
      </dgm:t>
    </dgm:pt>
    <dgm:pt modelId="{1099FD48-F5AD-437E-98FB-1322AA1A99C0}" type="sibTrans" cxnId="{7521A84C-3C17-459C-82A3-8472F05DC7F7}">
      <dgm:prSet/>
      <dgm:spPr/>
      <dgm:t>
        <a:bodyPr/>
        <a:lstStyle/>
        <a:p>
          <a:endParaRPr lang="en-US"/>
        </a:p>
      </dgm:t>
    </dgm:pt>
    <dgm:pt modelId="{5AAB42BB-CCC7-4946-ADAD-1BBC109C1767}">
      <dgm:prSet/>
      <dgm:spPr/>
      <dgm:t>
        <a:bodyPr/>
        <a:lstStyle/>
        <a:p>
          <a:r>
            <a:rPr lang="en-US" dirty="0"/>
            <a:t>There is no rush to transition to dialogue across difference.</a:t>
          </a:r>
        </a:p>
      </dgm:t>
    </dgm:pt>
    <dgm:pt modelId="{D5675666-F7E8-4CF6-BE6C-2BC1EFDFD6EC}" type="parTrans" cxnId="{65A7FCA1-1055-46A0-B056-3AEB458ABECF}">
      <dgm:prSet/>
      <dgm:spPr/>
      <dgm:t>
        <a:bodyPr/>
        <a:lstStyle/>
        <a:p>
          <a:endParaRPr lang="en-US"/>
        </a:p>
      </dgm:t>
    </dgm:pt>
    <dgm:pt modelId="{82DD6A57-2C13-4E06-AE08-644DED7B775A}" type="sibTrans" cxnId="{65A7FCA1-1055-46A0-B056-3AEB458ABECF}">
      <dgm:prSet/>
      <dgm:spPr/>
      <dgm:t>
        <a:bodyPr/>
        <a:lstStyle/>
        <a:p>
          <a:endParaRPr lang="en-US"/>
        </a:p>
      </dgm:t>
    </dgm:pt>
    <dgm:pt modelId="{3E7BB710-256B-B44E-8373-0C99D32DB650}" type="pres">
      <dgm:prSet presAssocID="{041B6BCD-CBB5-4FDB-9781-C1F1C8FA011E}" presName="diagram" presStyleCnt="0">
        <dgm:presLayoutVars>
          <dgm:dir/>
          <dgm:resizeHandles val="exact"/>
        </dgm:presLayoutVars>
      </dgm:prSet>
      <dgm:spPr/>
    </dgm:pt>
    <dgm:pt modelId="{64CCBCB9-871F-7646-AF5D-CCDC3EFE505A}" type="pres">
      <dgm:prSet presAssocID="{AE05F582-8E75-4B50-BA3F-321C7FA1F287}" presName="node" presStyleLbl="node1" presStyleIdx="0" presStyleCnt="5">
        <dgm:presLayoutVars>
          <dgm:bulletEnabled val="1"/>
        </dgm:presLayoutVars>
      </dgm:prSet>
      <dgm:spPr/>
    </dgm:pt>
    <dgm:pt modelId="{150AD1DD-2EE7-1548-BDF7-FABB7BA62426}" type="pres">
      <dgm:prSet presAssocID="{7C521EA1-3E5C-47E7-9106-430EA87E3799}" presName="sibTrans" presStyleCnt="0"/>
      <dgm:spPr/>
    </dgm:pt>
    <dgm:pt modelId="{7C24902D-A80A-1946-81B6-A8F615AA7CA6}" type="pres">
      <dgm:prSet presAssocID="{C56BDC5B-0126-49D9-A27D-C3647AF3A43A}" presName="node" presStyleLbl="node1" presStyleIdx="1" presStyleCnt="5">
        <dgm:presLayoutVars>
          <dgm:bulletEnabled val="1"/>
        </dgm:presLayoutVars>
      </dgm:prSet>
      <dgm:spPr/>
    </dgm:pt>
    <dgm:pt modelId="{66920920-D21A-1144-8620-79328DC0F054}" type="pres">
      <dgm:prSet presAssocID="{7EE4DE2A-D17D-443F-BDA1-B234C715788C}" presName="sibTrans" presStyleCnt="0"/>
      <dgm:spPr/>
    </dgm:pt>
    <dgm:pt modelId="{0F011093-8088-0744-A42C-B1FDBADE8EB5}" type="pres">
      <dgm:prSet presAssocID="{B893E454-36CB-4E81-8836-F0A968D87688}" presName="node" presStyleLbl="node1" presStyleIdx="2" presStyleCnt="5">
        <dgm:presLayoutVars>
          <dgm:bulletEnabled val="1"/>
        </dgm:presLayoutVars>
      </dgm:prSet>
      <dgm:spPr/>
    </dgm:pt>
    <dgm:pt modelId="{F2E51562-10F7-3A40-B21F-A34ED130AF51}" type="pres">
      <dgm:prSet presAssocID="{456DF3F4-D629-4505-9882-D85F831AFB3D}" presName="sibTrans" presStyleCnt="0"/>
      <dgm:spPr/>
    </dgm:pt>
    <dgm:pt modelId="{CB802DFF-9203-D14B-9991-0EAF9AC5D459}" type="pres">
      <dgm:prSet presAssocID="{48F98CB5-6F22-4D79-8447-AA274E980AB1}" presName="node" presStyleLbl="node1" presStyleIdx="3" presStyleCnt="5">
        <dgm:presLayoutVars>
          <dgm:bulletEnabled val="1"/>
        </dgm:presLayoutVars>
      </dgm:prSet>
      <dgm:spPr/>
    </dgm:pt>
    <dgm:pt modelId="{9D34277C-FDE7-6C4F-9277-65C8B79AD056}" type="pres">
      <dgm:prSet presAssocID="{1099FD48-F5AD-437E-98FB-1322AA1A99C0}" presName="sibTrans" presStyleCnt="0"/>
      <dgm:spPr/>
    </dgm:pt>
    <dgm:pt modelId="{677AA53C-F943-1C47-8707-E0B76E4385C8}" type="pres">
      <dgm:prSet presAssocID="{5AAB42BB-CCC7-4946-ADAD-1BBC109C1767}" presName="node" presStyleLbl="node1" presStyleIdx="4" presStyleCnt="5">
        <dgm:presLayoutVars>
          <dgm:bulletEnabled val="1"/>
        </dgm:presLayoutVars>
      </dgm:prSet>
      <dgm:spPr/>
    </dgm:pt>
  </dgm:ptLst>
  <dgm:cxnLst>
    <dgm:cxn modelId="{FF3D4D0F-13AA-46B2-B29C-08DFE9E4F3D4}" srcId="{041B6BCD-CBB5-4FDB-9781-C1F1C8FA011E}" destId="{B893E454-36CB-4E81-8836-F0A968D87688}" srcOrd="2" destOrd="0" parTransId="{B1AE8E76-9704-4E36-91FD-13D9E7EB77F7}" sibTransId="{456DF3F4-D629-4505-9882-D85F831AFB3D}"/>
    <dgm:cxn modelId="{6192463C-C0F9-45BC-A5B2-3FFEC0435B2B}" srcId="{041B6BCD-CBB5-4FDB-9781-C1F1C8FA011E}" destId="{C56BDC5B-0126-49D9-A27D-C3647AF3A43A}" srcOrd="1" destOrd="0" parTransId="{77009862-01F7-4620-837D-AE2FA690BA0E}" sibTransId="{7EE4DE2A-D17D-443F-BDA1-B234C715788C}"/>
    <dgm:cxn modelId="{7521A84C-3C17-459C-82A3-8472F05DC7F7}" srcId="{041B6BCD-CBB5-4FDB-9781-C1F1C8FA011E}" destId="{48F98CB5-6F22-4D79-8447-AA274E980AB1}" srcOrd="3" destOrd="0" parTransId="{3E41681D-B331-424D-91B9-E587B8BEE597}" sibTransId="{1099FD48-F5AD-437E-98FB-1322AA1A99C0}"/>
    <dgm:cxn modelId="{254A3879-26AD-5845-ACE7-A32302AC46F1}" type="presOf" srcId="{C56BDC5B-0126-49D9-A27D-C3647AF3A43A}" destId="{7C24902D-A80A-1946-81B6-A8F615AA7CA6}" srcOrd="0" destOrd="0" presId="urn:microsoft.com/office/officeart/2005/8/layout/default"/>
    <dgm:cxn modelId="{03BC7387-65DC-6F40-AFBE-25DC0A1B3F3C}" type="presOf" srcId="{AE05F582-8E75-4B50-BA3F-321C7FA1F287}" destId="{64CCBCB9-871F-7646-AF5D-CCDC3EFE505A}" srcOrd="0" destOrd="0" presId="urn:microsoft.com/office/officeart/2005/8/layout/default"/>
    <dgm:cxn modelId="{65A7FCA1-1055-46A0-B056-3AEB458ABECF}" srcId="{041B6BCD-CBB5-4FDB-9781-C1F1C8FA011E}" destId="{5AAB42BB-CCC7-4946-ADAD-1BBC109C1767}" srcOrd="4" destOrd="0" parTransId="{D5675666-F7E8-4CF6-BE6C-2BC1EFDFD6EC}" sibTransId="{82DD6A57-2C13-4E06-AE08-644DED7B775A}"/>
    <dgm:cxn modelId="{F556ADB9-8217-46A4-ADFC-3E3684BB56F9}" srcId="{041B6BCD-CBB5-4FDB-9781-C1F1C8FA011E}" destId="{AE05F582-8E75-4B50-BA3F-321C7FA1F287}" srcOrd="0" destOrd="0" parTransId="{7EC09835-5365-49D4-8EB3-A1C2806BD8B6}" sibTransId="{7C521EA1-3E5C-47E7-9106-430EA87E3799}"/>
    <dgm:cxn modelId="{94F3F9BD-5A83-014F-A7B8-0737CD31E15A}" type="presOf" srcId="{5AAB42BB-CCC7-4946-ADAD-1BBC109C1767}" destId="{677AA53C-F943-1C47-8707-E0B76E4385C8}" srcOrd="0" destOrd="0" presId="urn:microsoft.com/office/officeart/2005/8/layout/default"/>
    <dgm:cxn modelId="{75E37AC7-F2DD-2943-989B-5CA674BC4B7B}" type="presOf" srcId="{B893E454-36CB-4E81-8836-F0A968D87688}" destId="{0F011093-8088-0744-A42C-B1FDBADE8EB5}" srcOrd="0" destOrd="0" presId="urn:microsoft.com/office/officeart/2005/8/layout/default"/>
    <dgm:cxn modelId="{73E9A8D6-C2A9-F041-8EFA-97BA5E18DFD5}" type="presOf" srcId="{48F98CB5-6F22-4D79-8447-AA274E980AB1}" destId="{CB802DFF-9203-D14B-9991-0EAF9AC5D459}" srcOrd="0" destOrd="0" presId="urn:microsoft.com/office/officeart/2005/8/layout/default"/>
    <dgm:cxn modelId="{F79F69FB-6656-9045-B306-94AA0DD4C146}" type="presOf" srcId="{041B6BCD-CBB5-4FDB-9781-C1F1C8FA011E}" destId="{3E7BB710-256B-B44E-8373-0C99D32DB650}" srcOrd="0" destOrd="0" presId="urn:microsoft.com/office/officeart/2005/8/layout/default"/>
    <dgm:cxn modelId="{585D9A8A-5E32-1541-8F7A-039E97FD2007}" type="presParOf" srcId="{3E7BB710-256B-B44E-8373-0C99D32DB650}" destId="{64CCBCB9-871F-7646-AF5D-CCDC3EFE505A}" srcOrd="0" destOrd="0" presId="urn:microsoft.com/office/officeart/2005/8/layout/default"/>
    <dgm:cxn modelId="{F18A2315-9819-6C45-89E6-F1CAA1DFBC24}" type="presParOf" srcId="{3E7BB710-256B-B44E-8373-0C99D32DB650}" destId="{150AD1DD-2EE7-1548-BDF7-FABB7BA62426}" srcOrd="1" destOrd="0" presId="urn:microsoft.com/office/officeart/2005/8/layout/default"/>
    <dgm:cxn modelId="{F859833E-8453-9148-B780-4369BBCE8F24}" type="presParOf" srcId="{3E7BB710-256B-B44E-8373-0C99D32DB650}" destId="{7C24902D-A80A-1946-81B6-A8F615AA7CA6}" srcOrd="2" destOrd="0" presId="urn:microsoft.com/office/officeart/2005/8/layout/default"/>
    <dgm:cxn modelId="{EBE336D8-025B-CF44-8847-05AA8E5DF280}" type="presParOf" srcId="{3E7BB710-256B-B44E-8373-0C99D32DB650}" destId="{66920920-D21A-1144-8620-79328DC0F054}" srcOrd="3" destOrd="0" presId="urn:microsoft.com/office/officeart/2005/8/layout/default"/>
    <dgm:cxn modelId="{81444A24-8F0D-BA46-999F-F809C2C47CD4}" type="presParOf" srcId="{3E7BB710-256B-B44E-8373-0C99D32DB650}" destId="{0F011093-8088-0744-A42C-B1FDBADE8EB5}" srcOrd="4" destOrd="0" presId="urn:microsoft.com/office/officeart/2005/8/layout/default"/>
    <dgm:cxn modelId="{E025044F-E8DA-F140-BBB9-3C421BEAB222}" type="presParOf" srcId="{3E7BB710-256B-B44E-8373-0C99D32DB650}" destId="{F2E51562-10F7-3A40-B21F-A34ED130AF51}" srcOrd="5" destOrd="0" presId="urn:microsoft.com/office/officeart/2005/8/layout/default"/>
    <dgm:cxn modelId="{E97D7D5C-1073-6B4F-B950-C4DEAFE833A8}" type="presParOf" srcId="{3E7BB710-256B-B44E-8373-0C99D32DB650}" destId="{CB802DFF-9203-D14B-9991-0EAF9AC5D459}" srcOrd="6" destOrd="0" presId="urn:microsoft.com/office/officeart/2005/8/layout/default"/>
    <dgm:cxn modelId="{8A817B3D-8F98-A04B-B589-6F7B4C525E22}" type="presParOf" srcId="{3E7BB710-256B-B44E-8373-0C99D32DB650}" destId="{9D34277C-FDE7-6C4F-9277-65C8B79AD056}" srcOrd="7" destOrd="0" presId="urn:microsoft.com/office/officeart/2005/8/layout/default"/>
    <dgm:cxn modelId="{F2A39004-A21B-6C44-A4D9-A7EC2DDEA1D3}" type="presParOf" srcId="{3E7BB710-256B-B44E-8373-0C99D32DB650}" destId="{677AA53C-F943-1C47-8707-E0B76E4385C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3963D2-5908-4D2C-9F11-C13C8EAAD964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A3691E-FA49-4F60-B587-C4D6FC6ED4F3}">
      <dgm:prSet/>
      <dgm:spPr/>
      <dgm:t>
        <a:bodyPr/>
        <a:lstStyle/>
        <a:p>
          <a:r>
            <a:rPr lang="en-US"/>
            <a:t>Create a checklist for when to dialogue.</a:t>
          </a:r>
        </a:p>
      </dgm:t>
    </dgm:pt>
    <dgm:pt modelId="{271299E8-2E88-4D79-B07E-BC29B5C13BCD}" type="parTrans" cxnId="{109DA231-5BC1-4485-8851-308D94850D7C}">
      <dgm:prSet/>
      <dgm:spPr/>
      <dgm:t>
        <a:bodyPr/>
        <a:lstStyle/>
        <a:p>
          <a:endParaRPr lang="en-US"/>
        </a:p>
      </dgm:t>
    </dgm:pt>
    <dgm:pt modelId="{8A81525C-7405-4795-9DEF-4CE36FD45BDC}" type="sibTrans" cxnId="{109DA231-5BC1-4485-8851-308D94850D7C}">
      <dgm:prSet/>
      <dgm:spPr/>
      <dgm:t>
        <a:bodyPr/>
        <a:lstStyle/>
        <a:p>
          <a:endParaRPr lang="en-US"/>
        </a:p>
      </dgm:t>
    </dgm:pt>
    <dgm:pt modelId="{D4D6CD2B-744A-4941-A779-7B657385ED3D}">
      <dgm:prSet/>
      <dgm:spPr/>
      <dgm:t>
        <a:bodyPr/>
        <a:lstStyle/>
        <a:p>
          <a:r>
            <a:rPr lang="en-US"/>
            <a:t>Only invite people willing to come to the table.</a:t>
          </a:r>
        </a:p>
      </dgm:t>
    </dgm:pt>
    <dgm:pt modelId="{2495F2A5-D61B-4F0E-8CE0-2A4D1B3FE229}" type="parTrans" cxnId="{D542BE5E-C871-4ACF-B665-22607BDF5B67}">
      <dgm:prSet/>
      <dgm:spPr/>
      <dgm:t>
        <a:bodyPr/>
        <a:lstStyle/>
        <a:p>
          <a:endParaRPr lang="en-US"/>
        </a:p>
      </dgm:t>
    </dgm:pt>
    <dgm:pt modelId="{51C6E83F-3346-4F91-AA7F-F1A2D7747EC1}" type="sibTrans" cxnId="{D542BE5E-C871-4ACF-B665-22607BDF5B67}">
      <dgm:prSet/>
      <dgm:spPr/>
      <dgm:t>
        <a:bodyPr/>
        <a:lstStyle/>
        <a:p>
          <a:endParaRPr lang="en-US"/>
        </a:p>
      </dgm:t>
    </dgm:pt>
    <dgm:pt modelId="{11182888-40CE-4D31-926F-D0C141FDD239}">
      <dgm:prSet/>
      <dgm:spPr/>
      <dgm:t>
        <a:bodyPr/>
        <a:lstStyle/>
        <a:p>
          <a:r>
            <a:rPr lang="en-US"/>
            <a:t>Remove the dogma: Distinguish between challenging points of view and truly degrading discourse.</a:t>
          </a:r>
        </a:p>
      </dgm:t>
    </dgm:pt>
    <dgm:pt modelId="{A8E34641-2B9B-4C98-85AA-19B234F1A148}" type="parTrans" cxnId="{6566802B-D760-400C-8AAF-CEA14BF03294}">
      <dgm:prSet/>
      <dgm:spPr/>
      <dgm:t>
        <a:bodyPr/>
        <a:lstStyle/>
        <a:p>
          <a:endParaRPr lang="en-US"/>
        </a:p>
      </dgm:t>
    </dgm:pt>
    <dgm:pt modelId="{ED837C89-A39D-4F06-A8A2-839055D7D25C}" type="sibTrans" cxnId="{6566802B-D760-400C-8AAF-CEA14BF03294}">
      <dgm:prSet/>
      <dgm:spPr/>
      <dgm:t>
        <a:bodyPr/>
        <a:lstStyle/>
        <a:p>
          <a:endParaRPr lang="en-US"/>
        </a:p>
      </dgm:t>
    </dgm:pt>
    <dgm:pt modelId="{3C38E6CC-F0D1-43B1-8C5A-0283ECDA6DA5}">
      <dgm:prSet/>
      <dgm:spPr/>
      <dgm:t>
        <a:bodyPr/>
        <a:lstStyle/>
        <a:p>
          <a:r>
            <a:rPr lang="en-US" dirty="0"/>
            <a:t>Always return to the question: How does this conversation lead to material change?</a:t>
          </a:r>
        </a:p>
      </dgm:t>
    </dgm:pt>
    <dgm:pt modelId="{CCB55AB8-B5C6-498C-BFA5-E158EA768D5A}" type="parTrans" cxnId="{3C83BAEF-BAC7-4402-B0D1-DFD882465AF8}">
      <dgm:prSet/>
      <dgm:spPr/>
      <dgm:t>
        <a:bodyPr/>
        <a:lstStyle/>
        <a:p>
          <a:endParaRPr lang="en-US"/>
        </a:p>
      </dgm:t>
    </dgm:pt>
    <dgm:pt modelId="{1CAAEE2C-957C-42A7-9923-43041DC92C85}" type="sibTrans" cxnId="{3C83BAEF-BAC7-4402-B0D1-DFD882465AF8}">
      <dgm:prSet/>
      <dgm:spPr/>
      <dgm:t>
        <a:bodyPr/>
        <a:lstStyle/>
        <a:p>
          <a:endParaRPr lang="en-US"/>
        </a:p>
      </dgm:t>
    </dgm:pt>
    <dgm:pt modelId="{00906D8B-209E-CE47-AB72-75D0298880E2}" type="pres">
      <dgm:prSet presAssocID="{8A3963D2-5908-4D2C-9F11-C13C8EAAD964}" presName="matrix" presStyleCnt="0">
        <dgm:presLayoutVars>
          <dgm:chMax val="1"/>
          <dgm:dir/>
          <dgm:resizeHandles val="exact"/>
        </dgm:presLayoutVars>
      </dgm:prSet>
      <dgm:spPr/>
    </dgm:pt>
    <dgm:pt modelId="{BD1518BA-31EF-3D4D-AD0B-FC6E553D6E10}" type="pres">
      <dgm:prSet presAssocID="{8A3963D2-5908-4D2C-9F11-C13C8EAAD964}" presName="diamond" presStyleLbl="bgShp" presStyleIdx="0" presStyleCnt="1"/>
      <dgm:spPr/>
    </dgm:pt>
    <dgm:pt modelId="{5E0D1126-C9E4-604C-94FC-392C5F624A74}" type="pres">
      <dgm:prSet presAssocID="{8A3963D2-5908-4D2C-9F11-C13C8EAAD96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E022B5C-0F60-1E46-979B-744D9AE0EF73}" type="pres">
      <dgm:prSet presAssocID="{8A3963D2-5908-4D2C-9F11-C13C8EAAD96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B889328-FF8E-DD48-B4F3-0EA3B537F617}" type="pres">
      <dgm:prSet presAssocID="{8A3963D2-5908-4D2C-9F11-C13C8EAAD96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6657D6-B733-5C46-A867-A6E3E342C3D9}" type="pres">
      <dgm:prSet presAssocID="{8A3963D2-5908-4D2C-9F11-C13C8EAAD96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566802B-D760-400C-8AAF-CEA14BF03294}" srcId="{8A3963D2-5908-4D2C-9F11-C13C8EAAD964}" destId="{11182888-40CE-4D31-926F-D0C141FDD239}" srcOrd="2" destOrd="0" parTransId="{A8E34641-2B9B-4C98-85AA-19B234F1A148}" sibTransId="{ED837C89-A39D-4F06-A8A2-839055D7D25C}"/>
    <dgm:cxn modelId="{109DA231-5BC1-4485-8851-308D94850D7C}" srcId="{8A3963D2-5908-4D2C-9F11-C13C8EAAD964}" destId="{4CA3691E-FA49-4F60-B587-C4D6FC6ED4F3}" srcOrd="0" destOrd="0" parTransId="{271299E8-2E88-4D79-B07E-BC29B5C13BCD}" sibTransId="{8A81525C-7405-4795-9DEF-4CE36FD45BDC}"/>
    <dgm:cxn modelId="{38E58649-7E7E-3447-9BED-6DCA08F992B5}" type="presOf" srcId="{8A3963D2-5908-4D2C-9F11-C13C8EAAD964}" destId="{00906D8B-209E-CE47-AB72-75D0298880E2}" srcOrd="0" destOrd="0" presId="urn:microsoft.com/office/officeart/2005/8/layout/matrix3"/>
    <dgm:cxn modelId="{5D2AC950-1846-AD44-8487-996BB68CD888}" type="presOf" srcId="{11182888-40CE-4D31-926F-D0C141FDD239}" destId="{AB889328-FF8E-DD48-B4F3-0EA3B537F617}" srcOrd="0" destOrd="0" presId="urn:microsoft.com/office/officeart/2005/8/layout/matrix3"/>
    <dgm:cxn modelId="{D542BE5E-C871-4ACF-B665-22607BDF5B67}" srcId="{8A3963D2-5908-4D2C-9F11-C13C8EAAD964}" destId="{D4D6CD2B-744A-4941-A779-7B657385ED3D}" srcOrd="1" destOrd="0" parTransId="{2495F2A5-D61B-4F0E-8CE0-2A4D1B3FE229}" sibTransId="{51C6E83F-3346-4F91-AA7F-F1A2D7747EC1}"/>
    <dgm:cxn modelId="{7EBD7E80-8831-9C46-8BDB-BB9AA450C4B7}" type="presOf" srcId="{3C38E6CC-F0D1-43B1-8C5A-0283ECDA6DA5}" destId="{8F6657D6-B733-5C46-A867-A6E3E342C3D9}" srcOrd="0" destOrd="0" presId="urn:microsoft.com/office/officeart/2005/8/layout/matrix3"/>
    <dgm:cxn modelId="{8B4801C2-761A-4949-9A6B-E3E624A293FB}" type="presOf" srcId="{4CA3691E-FA49-4F60-B587-C4D6FC6ED4F3}" destId="{5E0D1126-C9E4-604C-94FC-392C5F624A74}" srcOrd="0" destOrd="0" presId="urn:microsoft.com/office/officeart/2005/8/layout/matrix3"/>
    <dgm:cxn modelId="{3C83BAEF-BAC7-4402-B0D1-DFD882465AF8}" srcId="{8A3963D2-5908-4D2C-9F11-C13C8EAAD964}" destId="{3C38E6CC-F0D1-43B1-8C5A-0283ECDA6DA5}" srcOrd="3" destOrd="0" parTransId="{CCB55AB8-B5C6-498C-BFA5-E158EA768D5A}" sibTransId="{1CAAEE2C-957C-42A7-9923-43041DC92C85}"/>
    <dgm:cxn modelId="{77F409F7-E65D-F949-AEAB-657530533A16}" type="presOf" srcId="{D4D6CD2B-744A-4941-A779-7B657385ED3D}" destId="{CE022B5C-0F60-1E46-979B-744D9AE0EF73}" srcOrd="0" destOrd="0" presId="urn:microsoft.com/office/officeart/2005/8/layout/matrix3"/>
    <dgm:cxn modelId="{C2D98454-8502-154C-868C-5A0C78332CE7}" type="presParOf" srcId="{00906D8B-209E-CE47-AB72-75D0298880E2}" destId="{BD1518BA-31EF-3D4D-AD0B-FC6E553D6E10}" srcOrd="0" destOrd="0" presId="urn:microsoft.com/office/officeart/2005/8/layout/matrix3"/>
    <dgm:cxn modelId="{814D30EA-26BE-3348-8A47-E6AC2AF4B678}" type="presParOf" srcId="{00906D8B-209E-CE47-AB72-75D0298880E2}" destId="{5E0D1126-C9E4-604C-94FC-392C5F624A74}" srcOrd="1" destOrd="0" presId="urn:microsoft.com/office/officeart/2005/8/layout/matrix3"/>
    <dgm:cxn modelId="{AA741DA5-29BA-5D47-BF07-762D63906CF2}" type="presParOf" srcId="{00906D8B-209E-CE47-AB72-75D0298880E2}" destId="{CE022B5C-0F60-1E46-979B-744D9AE0EF73}" srcOrd="2" destOrd="0" presId="urn:microsoft.com/office/officeart/2005/8/layout/matrix3"/>
    <dgm:cxn modelId="{20F0F777-A18D-8241-8AD5-7CFCBF83B19F}" type="presParOf" srcId="{00906D8B-209E-CE47-AB72-75D0298880E2}" destId="{AB889328-FF8E-DD48-B4F3-0EA3B537F617}" srcOrd="3" destOrd="0" presId="urn:microsoft.com/office/officeart/2005/8/layout/matrix3"/>
    <dgm:cxn modelId="{B8675F68-F44D-4148-A3FC-B760FD74DE2E}" type="presParOf" srcId="{00906D8B-209E-CE47-AB72-75D0298880E2}" destId="{8F6657D6-B733-5C46-A867-A6E3E342C3D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EDC09-4976-460C-AD24-B4747D9E0F63}">
      <dsp:nvSpPr>
        <dsp:cNvPr id="0" name=""/>
        <dsp:cNvSpPr/>
      </dsp:nvSpPr>
      <dsp:spPr>
        <a:xfrm>
          <a:off x="1212569" y="642729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03202-8319-4B4B-86A2-96497CB4591D}">
      <dsp:nvSpPr>
        <dsp:cNvPr id="0" name=""/>
        <dsp:cNvSpPr/>
      </dsp:nvSpPr>
      <dsp:spPr>
        <a:xfrm>
          <a:off x="417971" y="2299633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Balancing values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(long-term focus)</a:t>
          </a:r>
        </a:p>
      </dsp:txBody>
      <dsp:txXfrm>
        <a:off x="417971" y="2299633"/>
        <a:ext cx="2889450" cy="720000"/>
      </dsp:txXfrm>
    </dsp:sp>
    <dsp:sp modelId="{85DB6338-7B4D-43F1-983D-1991166C2870}">
      <dsp:nvSpPr>
        <dsp:cNvPr id="0" name=""/>
        <dsp:cNvSpPr/>
      </dsp:nvSpPr>
      <dsp:spPr>
        <a:xfrm>
          <a:off x="4607673" y="642729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6A24E-4A0B-4B8B-8396-59AFA312EAE0}">
      <dsp:nvSpPr>
        <dsp:cNvPr id="0" name=""/>
        <dsp:cNvSpPr/>
      </dsp:nvSpPr>
      <dsp:spPr>
        <a:xfrm>
          <a:off x="3813075" y="2299633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Prioritizing/Re-calibrating values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(short-term corrections)</a:t>
          </a:r>
        </a:p>
      </dsp:txBody>
      <dsp:txXfrm>
        <a:off x="3813075" y="2299633"/>
        <a:ext cx="2889450" cy="720000"/>
      </dsp:txXfrm>
    </dsp:sp>
    <dsp:sp modelId="{5538F4A2-2FE1-4278-A56C-2AC433C9E77D}">
      <dsp:nvSpPr>
        <dsp:cNvPr id="0" name=""/>
        <dsp:cNvSpPr/>
      </dsp:nvSpPr>
      <dsp:spPr>
        <a:xfrm>
          <a:off x="8002777" y="642729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26747-E29A-45BB-BBC2-1F42CA1294F2}">
      <dsp:nvSpPr>
        <dsp:cNvPr id="0" name=""/>
        <dsp:cNvSpPr/>
      </dsp:nvSpPr>
      <dsp:spPr>
        <a:xfrm>
          <a:off x="7208178" y="2299633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Transcending adversarial values into collaborative ones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(short term ideal)</a:t>
          </a:r>
        </a:p>
      </dsp:txBody>
      <dsp:txXfrm>
        <a:off x="7208178" y="2299633"/>
        <a:ext cx="28894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4B6FF-F500-394B-8B53-40CE82610823}">
      <dsp:nvSpPr>
        <dsp:cNvPr id="0" name=""/>
        <dsp:cNvSpPr/>
      </dsp:nvSpPr>
      <dsp:spPr>
        <a:xfrm>
          <a:off x="0" y="147664"/>
          <a:ext cx="5626542" cy="13315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learn how to meet people where they are in terms of the problem.</a:t>
          </a:r>
        </a:p>
      </dsp:txBody>
      <dsp:txXfrm>
        <a:off x="65001" y="212665"/>
        <a:ext cx="5496540" cy="1201540"/>
      </dsp:txXfrm>
    </dsp:sp>
    <dsp:sp modelId="{959B5BBB-D657-C842-87C4-4FF30C749261}">
      <dsp:nvSpPr>
        <dsp:cNvPr id="0" name=""/>
        <dsp:cNvSpPr/>
      </dsp:nvSpPr>
      <dsp:spPr>
        <a:xfrm>
          <a:off x="0" y="1533926"/>
          <a:ext cx="5626542" cy="1331542"/>
        </a:xfrm>
        <a:prstGeom prst="roundRect">
          <a:avLst/>
        </a:prstGeom>
        <a:solidFill>
          <a:schemeClr val="accent2">
            <a:hueOff val="505226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gain a better a sense of when it will be productive to dialogue and when it will not be productive.</a:t>
          </a:r>
        </a:p>
      </dsp:txBody>
      <dsp:txXfrm>
        <a:off x="65001" y="1598927"/>
        <a:ext cx="5496540" cy="1201540"/>
      </dsp:txXfrm>
    </dsp:sp>
    <dsp:sp modelId="{C5ADD920-B993-6D4E-B902-FAB8219D43AA}">
      <dsp:nvSpPr>
        <dsp:cNvPr id="0" name=""/>
        <dsp:cNvSpPr/>
      </dsp:nvSpPr>
      <dsp:spPr>
        <a:xfrm>
          <a:off x="0" y="2920189"/>
          <a:ext cx="5626542" cy="1331542"/>
        </a:xfrm>
        <a:prstGeom prst="roundRect">
          <a:avLst/>
        </a:prstGeom>
        <a:solidFill>
          <a:schemeClr val="accent2">
            <a:hueOff val="101045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shift away from less productive questions about who has an authentic role in the problem to more productive questions such as, “How do I have an authentic role in this problem?”</a:t>
          </a:r>
        </a:p>
      </dsp:txBody>
      <dsp:txXfrm>
        <a:off x="65001" y="2985190"/>
        <a:ext cx="5496540" cy="1201540"/>
      </dsp:txXfrm>
    </dsp:sp>
    <dsp:sp modelId="{0FEB6A3D-BCA1-854F-8C50-A86CF52740B9}">
      <dsp:nvSpPr>
        <dsp:cNvPr id="0" name=""/>
        <dsp:cNvSpPr/>
      </dsp:nvSpPr>
      <dsp:spPr>
        <a:xfrm>
          <a:off x="0" y="4306451"/>
          <a:ext cx="5626542" cy="1331542"/>
        </a:xfrm>
        <a:prstGeom prst="roundRect">
          <a:avLst/>
        </a:prstGeom>
        <a:solidFill>
          <a:schemeClr val="accent2">
            <a:hueOff val="1515677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Participants leave feeling heard and empowered.</a:t>
          </a:r>
        </a:p>
      </dsp:txBody>
      <dsp:txXfrm>
        <a:off x="65001" y="4371452"/>
        <a:ext cx="5496540" cy="12015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F3CC2-2B6E-C043-B0DB-341F45714219}">
      <dsp:nvSpPr>
        <dsp:cNvPr id="0" name=""/>
        <dsp:cNvSpPr/>
      </dsp:nvSpPr>
      <dsp:spPr>
        <a:xfrm>
          <a:off x="3080" y="120342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Help participants think about their purpose before diving into dialogue.</a:t>
          </a:r>
        </a:p>
      </dsp:txBody>
      <dsp:txXfrm>
        <a:off x="3080" y="1420580"/>
        <a:ext cx="2444055" cy="2053006"/>
      </dsp:txXfrm>
    </dsp:sp>
    <dsp:sp modelId="{0B6C7410-901F-A045-A0B8-F255E20646A7}">
      <dsp:nvSpPr>
        <dsp:cNvPr id="0" name=""/>
        <dsp:cNvSpPr/>
      </dsp:nvSpPr>
      <dsp:spPr>
        <a:xfrm>
          <a:off x="711856" y="462510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612838"/>
        <a:ext cx="725847" cy="725847"/>
      </dsp:txXfrm>
    </dsp:sp>
    <dsp:sp modelId="{9A22C6D9-99A7-F040-B4DE-71444208D767}">
      <dsp:nvSpPr>
        <dsp:cNvPr id="0" name=""/>
        <dsp:cNvSpPr/>
      </dsp:nvSpPr>
      <dsp:spPr>
        <a:xfrm>
          <a:off x="3080" y="3541948"/>
          <a:ext cx="2444055" cy="72"/>
        </a:xfrm>
        <a:prstGeom prst="rect">
          <a:avLst/>
        </a:prstGeom>
        <a:solidFill>
          <a:schemeClr val="accent2">
            <a:hueOff val="216525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16525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4A844-40F7-D04F-8F79-B20D289A455D}">
      <dsp:nvSpPr>
        <dsp:cNvPr id="0" name=""/>
        <dsp:cNvSpPr/>
      </dsp:nvSpPr>
      <dsp:spPr>
        <a:xfrm>
          <a:off x="2691541" y="120342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458034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58034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Construct Ground Rules for Discussion</a:t>
          </a:r>
        </a:p>
      </dsp:txBody>
      <dsp:txXfrm>
        <a:off x="2691541" y="1420580"/>
        <a:ext cx="2444055" cy="2053006"/>
      </dsp:txXfrm>
    </dsp:sp>
    <dsp:sp modelId="{7B3D6699-93C0-2842-95FC-A642AF8A9399}">
      <dsp:nvSpPr>
        <dsp:cNvPr id="0" name=""/>
        <dsp:cNvSpPr/>
      </dsp:nvSpPr>
      <dsp:spPr>
        <a:xfrm>
          <a:off x="3400317" y="462510"/>
          <a:ext cx="1026503" cy="1026503"/>
        </a:xfrm>
        <a:prstGeom prst="ellipse">
          <a:avLst/>
        </a:prstGeom>
        <a:solidFill>
          <a:schemeClr val="accent2">
            <a:hueOff val="433051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33051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612838"/>
        <a:ext cx="725847" cy="725847"/>
      </dsp:txXfrm>
    </dsp:sp>
    <dsp:sp modelId="{86C5623B-BA08-3E4D-AA49-3ADB5737FED7}">
      <dsp:nvSpPr>
        <dsp:cNvPr id="0" name=""/>
        <dsp:cNvSpPr/>
      </dsp:nvSpPr>
      <dsp:spPr>
        <a:xfrm>
          <a:off x="2691541" y="3541948"/>
          <a:ext cx="2444055" cy="72"/>
        </a:xfrm>
        <a:prstGeom prst="rect">
          <a:avLst/>
        </a:prstGeom>
        <a:solidFill>
          <a:schemeClr val="accent2">
            <a:hueOff val="649576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9576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04E62-EAE1-FD43-90C4-AF3ADEC54351}">
      <dsp:nvSpPr>
        <dsp:cNvPr id="0" name=""/>
        <dsp:cNvSpPr/>
      </dsp:nvSpPr>
      <dsp:spPr>
        <a:xfrm>
          <a:off x="5380002" y="120342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916069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16069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Identify objectives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Exploration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Conflict transformation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Decision making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Collaborative action</a:t>
          </a:r>
        </a:p>
      </dsp:txBody>
      <dsp:txXfrm>
        <a:off x="5380002" y="1420580"/>
        <a:ext cx="2444055" cy="2053006"/>
      </dsp:txXfrm>
    </dsp:sp>
    <dsp:sp modelId="{28D24538-5DE3-7B4E-9E5E-4FE9C153B5D7}">
      <dsp:nvSpPr>
        <dsp:cNvPr id="0" name=""/>
        <dsp:cNvSpPr/>
      </dsp:nvSpPr>
      <dsp:spPr>
        <a:xfrm>
          <a:off x="6088778" y="462510"/>
          <a:ext cx="1026503" cy="1026503"/>
        </a:xfrm>
        <a:prstGeom prst="ellipse">
          <a:avLst/>
        </a:prstGeom>
        <a:solidFill>
          <a:schemeClr val="accent2">
            <a:hueOff val="866101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66101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612838"/>
        <a:ext cx="725847" cy="725847"/>
      </dsp:txXfrm>
    </dsp:sp>
    <dsp:sp modelId="{4D6C8836-9287-F74E-A564-071E946FBDEA}">
      <dsp:nvSpPr>
        <dsp:cNvPr id="0" name=""/>
        <dsp:cNvSpPr/>
      </dsp:nvSpPr>
      <dsp:spPr>
        <a:xfrm>
          <a:off x="5380002" y="3541948"/>
          <a:ext cx="2444055" cy="72"/>
        </a:xfrm>
        <a:prstGeom prst="rect">
          <a:avLst/>
        </a:prstGeom>
        <a:solidFill>
          <a:schemeClr val="accent2">
            <a:hueOff val="1082627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082627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0D823-4865-9546-9D74-2D6A08091D92}">
      <dsp:nvSpPr>
        <dsp:cNvPr id="0" name=""/>
        <dsp:cNvSpPr/>
      </dsp:nvSpPr>
      <dsp:spPr>
        <a:xfrm>
          <a:off x="8068463" y="120342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1374103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74103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Determine which mode of discourse is most conducive: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e.g., dialogue, debate, deliberation, etc.</a:t>
          </a:r>
        </a:p>
      </dsp:txBody>
      <dsp:txXfrm>
        <a:off x="8068463" y="1420580"/>
        <a:ext cx="2444055" cy="2053006"/>
      </dsp:txXfrm>
    </dsp:sp>
    <dsp:sp modelId="{1AF52A4D-2C32-3E47-9750-6406F7B26606}">
      <dsp:nvSpPr>
        <dsp:cNvPr id="0" name=""/>
        <dsp:cNvSpPr/>
      </dsp:nvSpPr>
      <dsp:spPr>
        <a:xfrm>
          <a:off x="8777239" y="462510"/>
          <a:ext cx="1026503" cy="1026503"/>
        </a:xfrm>
        <a:prstGeom prst="ellipse">
          <a:avLst/>
        </a:prstGeom>
        <a:solidFill>
          <a:schemeClr val="accent2">
            <a:hueOff val="1299152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99152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612838"/>
        <a:ext cx="725847" cy="725847"/>
      </dsp:txXfrm>
    </dsp:sp>
    <dsp:sp modelId="{FD51EA74-8B33-8649-995C-E56721033F4A}">
      <dsp:nvSpPr>
        <dsp:cNvPr id="0" name=""/>
        <dsp:cNvSpPr/>
      </dsp:nvSpPr>
      <dsp:spPr>
        <a:xfrm>
          <a:off x="8068463" y="3541948"/>
          <a:ext cx="2444055" cy="72"/>
        </a:xfrm>
        <a:prstGeom prst="rect">
          <a:avLst/>
        </a:prstGeom>
        <a:solidFill>
          <a:schemeClr val="accent2">
            <a:hueOff val="1515677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515677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891A3-C7D5-474D-A3C3-21E02E80AADD}">
      <dsp:nvSpPr>
        <dsp:cNvPr id="0" name=""/>
        <dsp:cNvSpPr/>
      </dsp:nvSpPr>
      <dsp:spPr>
        <a:xfrm>
          <a:off x="421398" y="1066531"/>
          <a:ext cx="688183" cy="688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27B95-7C66-4D93-A3FD-71D1204F3EBA}">
      <dsp:nvSpPr>
        <dsp:cNvPr id="0" name=""/>
        <dsp:cNvSpPr/>
      </dsp:nvSpPr>
      <dsp:spPr>
        <a:xfrm>
          <a:off x="841" y="1984113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Share personal narratives and perspectives</a:t>
          </a:r>
        </a:p>
      </dsp:txBody>
      <dsp:txXfrm>
        <a:off x="841" y="1984113"/>
        <a:ext cx="1529296" cy="611718"/>
      </dsp:txXfrm>
    </dsp:sp>
    <dsp:sp modelId="{85A3CE38-87C5-49FE-AD1A-E0294644CD96}">
      <dsp:nvSpPr>
        <dsp:cNvPr id="0" name=""/>
        <dsp:cNvSpPr/>
      </dsp:nvSpPr>
      <dsp:spPr>
        <a:xfrm>
          <a:off x="2218322" y="1066531"/>
          <a:ext cx="688183" cy="688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257A3-C6ED-4503-B910-CD29361AF473}">
      <dsp:nvSpPr>
        <dsp:cNvPr id="0" name=""/>
        <dsp:cNvSpPr/>
      </dsp:nvSpPr>
      <dsp:spPr>
        <a:xfrm>
          <a:off x="1797765" y="1984113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Foster inclusive environment</a:t>
          </a:r>
        </a:p>
      </dsp:txBody>
      <dsp:txXfrm>
        <a:off x="1797765" y="1984113"/>
        <a:ext cx="1529296" cy="611718"/>
      </dsp:txXfrm>
    </dsp:sp>
    <dsp:sp modelId="{60EA6D19-9BE4-416C-85D6-9CA5113C417D}">
      <dsp:nvSpPr>
        <dsp:cNvPr id="0" name=""/>
        <dsp:cNvSpPr/>
      </dsp:nvSpPr>
      <dsp:spPr>
        <a:xfrm>
          <a:off x="4015246" y="1066531"/>
          <a:ext cx="688183" cy="688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09029-BF5A-493B-B7DF-4DAE02A47061}">
      <dsp:nvSpPr>
        <dsp:cNvPr id="0" name=""/>
        <dsp:cNvSpPr/>
      </dsp:nvSpPr>
      <dsp:spPr>
        <a:xfrm>
          <a:off x="3594689" y="1984113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Practice critical listening</a:t>
          </a:r>
        </a:p>
      </dsp:txBody>
      <dsp:txXfrm>
        <a:off x="3594689" y="1984113"/>
        <a:ext cx="1529296" cy="611718"/>
      </dsp:txXfrm>
    </dsp:sp>
    <dsp:sp modelId="{66B1A76B-0345-4952-81CD-B1B34A4371AC}">
      <dsp:nvSpPr>
        <dsp:cNvPr id="0" name=""/>
        <dsp:cNvSpPr/>
      </dsp:nvSpPr>
      <dsp:spPr>
        <a:xfrm>
          <a:off x="5812170" y="1066531"/>
          <a:ext cx="688183" cy="6881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6912D-82D3-4B28-B294-57F832EA028C}">
      <dsp:nvSpPr>
        <dsp:cNvPr id="0" name=""/>
        <dsp:cNvSpPr/>
      </dsp:nvSpPr>
      <dsp:spPr>
        <a:xfrm>
          <a:off x="5391613" y="1984113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Explore a range of views</a:t>
          </a:r>
        </a:p>
      </dsp:txBody>
      <dsp:txXfrm>
        <a:off x="5391613" y="1984113"/>
        <a:ext cx="1529296" cy="611718"/>
      </dsp:txXfrm>
    </dsp:sp>
    <dsp:sp modelId="{959DCA92-087D-490D-BA52-5C4849F5C3C3}">
      <dsp:nvSpPr>
        <dsp:cNvPr id="0" name=""/>
        <dsp:cNvSpPr/>
      </dsp:nvSpPr>
      <dsp:spPr>
        <a:xfrm>
          <a:off x="7609093" y="1066531"/>
          <a:ext cx="688183" cy="6881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7DA59-B6FE-4B14-9F2A-1BF58C7E54B4}">
      <dsp:nvSpPr>
        <dsp:cNvPr id="0" name=""/>
        <dsp:cNvSpPr/>
      </dsp:nvSpPr>
      <dsp:spPr>
        <a:xfrm>
          <a:off x="7188537" y="1984113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Analysis/reasoned argument</a:t>
          </a:r>
        </a:p>
      </dsp:txBody>
      <dsp:txXfrm>
        <a:off x="7188537" y="1984113"/>
        <a:ext cx="1529296" cy="611718"/>
      </dsp:txXfrm>
    </dsp:sp>
    <dsp:sp modelId="{092D1034-511B-402A-8BE4-1F27C60982D4}">
      <dsp:nvSpPr>
        <dsp:cNvPr id="0" name=""/>
        <dsp:cNvSpPr/>
      </dsp:nvSpPr>
      <dsp:spPr>
        <a:xfrm>
          <a:off x="9406017" y="1066531"/>
          <a:ext cx="688183" cy="6881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A7824-B073-43DC-B622-100F0770185B}">
      <dsp:nvSpPr>
        <dsp:cNvPr id="0" name=""/>
        <dsp:cNvSpPr/>
      </dsp:nvSpPr>
      <dsp:spPr>
        <a:xfrm>
          <a:off x="8985461" y="1984113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Thoughtful decision-making</a:t>
          </a:r>
        </a:p>
      </dsp:txBody>
      <dsp:txXfrm>
        <a:off x="8985461" y="1984113"/>
        <a:ext cx="1529296" cy="6117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03CEB-FABF-1E42-B75F-A7ECD186AD33}">
      <dsp:nvSpPr>
        <dsp:cNvPr id="0" name=""/>
        <dsp:cNvSpPr/>
      </dsp:nvSpPr>
      <dsp:spPr>
        <a:xfrm>
          <a:off x="0" y="34309"/>
          <a:ext cx="7003777" cy="1859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Should all perspectives get a fair hearing? Why or why not?</a:t>
          </a:r>
        </a:p>
      </dsp:txBody>
      <dsp:txXfrm>
        <a:off x="90784" y="125093"/>
        <a:ext cx="6822209" cy="1678147"/>
      </dsp:txXfrm>
    </dsp:sp>
    <dsp:sp modelId="{CBA98421-A24E-BD46-BFA1-A4D3DEC08AF2}">
      <dsp:nvSpPr>
        <dsp:cNvPr id="0" name=""/>
        <dsp:cNvSpPr/>
      </dsp:nvSpPr>
      <dsp:spPr>
        <a:xfrm>
          <a:off x="0" y="1991945"/>
          <a:ext cx="7003777" cy="1859715"/>
        </a:xfrm>
        <a:prstGeom prst="roundRect">
          <a:avLst/>
        </a:prstGeom>
        <a:solidFill>
          <a:schemeClr val="accent2">
            <a:hueOff val="757839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Do feelings belong in a deliberation? Why or why not?</a:t>
          </a:r>
        </a:p>
      </dsp:txBody>
      <dsp:txXfrm>
        <a:off x="90784" y="2082729"/>
        <a:ext cx="6822209" cy="1678147"/>
      </dsp:txXfrm>
    </dsp:sp>
    <dsp:sp modelId="{77B422D2-992F-3747-99AA-D49FFA2268F8}">
      <dsp:nvSpPr>
        <dsp:cNvPr id="0" name=""/>
        <dsp:cNvSpPr/>
      </dsp:nvSpPr>
      <dsp:spPr>
        <a:xfrm>
          <a:off x="0" y="3949580"/>
          <a:ext cx="7003777" cy="1859715"/>
        </a:xfrm>
        <a:prstGeom prst="roundRect">
          <a:avLst/>
        </a:prstGeom>
        <a:solidFill>
          <a:schemeClr val="accent2">
            <a:hueOff val="1515677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Should discussion leaders and teachers aspire to be neutral? Why or why not?</a:t>
          </a:r>
        </a:p>
      </dsp:txBody>
      <dsp:txXfrm>
        <a:off x="90784" y="4040364"/>
        <a:ext cx="6822209" cy="16781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C39C4-B0A5-3849-AAAB-5B67D05512A2}">
      <dsp:nvSpPr>
        <dsp:cNvPr id="0" name=""/>
        <dsp:cNvSpPr/>
      </dsp:nvSpPr>
      <dsp:spPr>
        <a:xfrm>
          <a:off x="1283" y="1080250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No simple formula to public discourse</a:t>
          </a:r>
        </a:p>
      </dsp:txBody>
      <dsp:txXfrm>
        <a:off x="45271" y="1124238"/>
        <a:ext cx="2915747" cy="1413885"/>
      </dsp:txXfrm>
    </dsp:sp>
    <dsp:sp modelId="{C5D79B5E-2931-5A42-B9D7-F0DFD462C848}">
      <dsp:nvSpPr>
        <dsp:cNvPr id="0" name=""/>
        <dsp:cNvSpPr/>
      </dsp:nvSpPr>
      <dsp:spPr>
        <a:xfrm>
          <a:off x="3755938" y="1080250"/>
          <a:ext cx="3003723" cy="1501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Tradeoffs always exist</a:t>
          </a:r>
        </a:p>
      </dsp:txBody>
      <dsp:txXfrm>
        <a:off x="3799926" y="1124238"/>
        <a:ext cx="2915747" cy="1413885"/>
      </dsp:txXfrm>
    </dsp:sp>
    <dsp:sp modelId="{63DE7F6A-959C-CD40-9C68-3F6A33CD4E6E}">
      <dsp:nvSpPr>
        <dsp:cNvPr id="0" name=""/>
        <dsp:cNvSpPr/>
      </dsp:nvSpPr>
      <dsp:spPr>
        <a:xfrm>
          <a:off x="7510592" y="1080250"/>
          <a:ext cx="3003723" cy="1501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Payoff is in the process</a:t>
          </a:r>
        </a:p>
      </dsp:txBody>
      <dsp:txXfrm>
        <a:off x="7554580" y="1124238"/>
        <a:ext cx="2915747" cy="141388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1AEA3-398A-C24F-A790-48FD5D456E45}">
      <dsp:nvSpPr>
        <dsp:cNvPr id="0" name=""/>
        <dsp:cNvSpPr/>
      </dsp:nvSpPr>
      <dsp:spPr>
        <a:xfrm>
          <a:off x="0" y="543867"/>
          <a:ext cx="7003777" cy="15315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Conflict and dissonance are inherent to dialogue and deliberation.</a:t>
          </a:r>
        </a:p>
      </dsp:txBody>
      <dsp:txXfrm>
        <a:off x="74763" y="618630"/>
        <a:ext cx="6854251" cy="1382003"/>
      </dsp:txXfrm>
    </dsp:sp>
    <dsp:sp modelId="{33E5AB46-D35E-3C49-8FB6-0CF533B383E6}">
      <dsp:nvSpPr>
        <dsp:cNvPr id="0" name=""/>
        <dsp:cNvSpPr/>
      </dsp:nvSpPr>
      <dsp:spPr>
        <a:xfrm>
          <a:off x="0" y="2156037"/>
          <a:ext cx="7003777" cy="1531529"/>
        </a:xfrm>
        <a:prstGeom prst="roundRect">
          <a:avLst/>
        </a:prstGeom>
        <a:solidFill>
          <a:schemeClr val="accent2">
            <a:hueOff val="757839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Polarization is an inescapable part of democratic life.</a:t>
          </a:r>
        </a:p>
      </dsp:txBody>
      <dsp:txXfrm>
        <a:off x="74763" y="2230800"/>
        <a:ext cx="6854251" cy="1382003"/>
      </dsp:txXfrm>
    </dsp:sp>
    <dsp:sp modelId="{1D7F011F-9032-FC4B-ADC6-B131A463F8D4}">
      <dsp:nvSpPr>
        <dsp:cNvPr id="0" name=""/>
        <dsp:cNvSpPr/>
      </dsp:nvSpPr>
      <dsp:spPr>
        <a:xfrm>
          <a:off x="0" y="3768207"/>
          <a:ext cx="7003777" cy="1531529"/>
        </a:xfrm>
        <a:prstGeom prst="roundRect">
          <a:avLst/>
        </a:prstGeom>
        <a:solidFill>
          <a:schemeClr val="accent2">
            <a:hueOff val="1515677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challenge is to stay committed to democratic values, along with equality and inclusion, in the face of that conflict.</a:t>
          </a:r>
        </a:p>
      </dsp:txBody>
      <dsp:txXfrm>
        <a:off x="74763" y="3842970"/>
        <a:ext cx="6854251" cy="138200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71202-A517-5A4C-A45E-CCD8D9A89769}">
      <dsp:nvSpPr>
        <dsp:cNvPr id="0" name=""/>
        <dsp:cNvSpPr/>
      </dsp:nvSpPr>
      <dsp:spPr>
        <a:xfrm>
          <a:off x="1283" y="16286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ADBC7-37A4-B842-BEC0-C529F0BBBCC3}">
      <dsp:nvSpPr>
        <dsp:cNvPr id="0" name=""/>
        <dsp:cNvSpPr/>
      </dsp:nvSpPr>
      <dsp:spPr>
        <a:xfrm>
          <a:off x="501904" y="638452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Interlocuters are forced to acquiesce to a neutral stance</a:t>
          </a:r>
        </a:p>
      </dsp:txBody>
      <dsp:txXfrm>
        <a:off x="585701" y="722249"/>
        <a:ext cx="4337991" cy="2693452"/>
      </dsp:txXfrm>
    </dsp:sp>
    <dsp:sp modelId="{6D7ECFEA-5516-714A-A1E7-C9561E92C3D5}">
      <dsp:nvSpPr>
        <dsp:cNvPr id="0" name=""/>
        <dsp:cNvSpPr/>
      </dsp:nvSpPr>
      <dsp:spPr>
        <a:xfrm>
          <a:off x="5508110" y="16286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CC469-5BF4-374E-A1B6-C7A932059092}">
      <dsp:nvSpPr>
        <dsp:cNvPr id="0" name=""/>
        <dsp:cNvSpPr/>
      </dsp:nvSpPr>
      <dsp:spPr>
        <a:xfrm>
          <a:off x="6008730" y="638452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Polarization becomes the “problem,” leading to more calls for civility</a:t>
          </a:r>
        </a:p>
      </dsp:txBody>
      <dsp:txXfrm>
        <a:off x="6092527" y="722249"/>
        <a:ext cx="4337991" cy="26934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44A41-4437-6649-84B0-9F981773395C}">
      <dsp:nvSpPr>
        <dsp:cNvPr id="0" name=""/>
        <dsp:cNvSpPr/>
      </dsp:nvSpPr>
      <dsp:spPr>
        <a:xfrm>
          <a:off x="0" y="73608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7161-F3B7-E741-9F9C-885974D8685D}">
      <dsp:nvSpPr>
        <dsp:cNvPr id="0" name=""/>
        <dsp:cNvSpPr/>
      </dsp:nvSpPr>
      <dsp:spPr>
        <a:xfrm>
          <a:off x="328612" y="104826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Conflict is not inherently bad.</a:t>
          </a:r>
        </a:p>
      </dsp:txBody>
      <dsp:txXfrm>
        <a:off x="383617" y="1103267"/>
        <a:ext cx="2847502" cy="1768010"/>
      </dsp:txXfrm>
    </dsp:sp>
    <dsp:sp modelId="{EFE64476-F7AD-C64D-B09C-F4247CE94C37}">
      <dsp:nvSpPr>
        <dsp:cNvPr id="0" name=""/>
        <dsp:cNvSpPr/>
      </dsp:nvSpPr>
      <dsp:spPr>
        <a:xfrm>
          <a:off x="3614737" y="73608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EC6F4-8A2F-9F48-9C38-E370A8897EDF}">
      <dsp:nvSpPr>
        <dsp:cNvPr id="0" name=""/>
        <dsp:cNvSpPr/>
      </dsp:nvSpPr>
      <dsp:spPr>
        <a:xfrm>
          <a:off x="3943350" y="104826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Polarization is not necessarily the problem but a symptom.</a:t>
          </a:r>
        </a:p>
      </dsp:txBody>
      <dsp:txXfrm>
        <a:off x="3998355" y="1103267"/>
        <a:ext cx="2847502" cy="1768010"/>
      </dsp:txXfrm>
    </dsp:sp>
    <dsp:sp modelId="{2F9EE4EF-EC83-6641-BAA8-25742D0C1605}">
      <dsp:nvSpPr>
        <dsp:cNvPr id="0" name=""/>
        <dsp:cNvSpPr/>
      </dsp:nvSpPr>
      <dsp:spPr>
        <a:xfrm>
          <a:off x="7229475" y="73608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428F4-5893-C94D-9529-4FA81B4C332E}">
      <dsp:nvSpPr>
        <dsp:cNvPr id="0" name=""/>
        <dsp:cNvSpPr/>
      </dsp:nvSpPr>
      <dsp:spPr>
        <a:xfrm>
          <a:off x="7558087" y="104826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Democracy must not come at the expense of inclusion.</a:t>
          </a:r>
        </a:p>
      </dsp:txBody>
      <dsp:txXfrm>
        <a:off x="7613092" y="1103267"/>
        <a:ext cx="2847502" cy="176801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0CD99-E3CA-1F45-86D8-0438586078C2}">
      <dsp:nvSpPr>
        <dsp:cNvPr id="0" name=""/>
        <dsp:cNvSpPr/>
      </dsp:nvSpPr>
      <dsp:spPr>
        <a:xfrm>
          <a:off x="0" y="2756854"/>
          <a:ext cx="10515600" cy="90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can teach such deliberative moves to our students to model in their discourse.</a:t>
          </a:r>
        </a:p>
      </dsp:txBody>
      <dsp:txXfrm>
        <a:off x="0" y="2756854"/>
        <a:ext cx="10515600" cy="904861"/>
      </dsp:txXfrm>
    </dsp:sp>
    <dsp:sp modelId="{152EA14E-FB42-AF4B-B978-9AC36C2D9043}">
      <dsp:nvSpPr>
        <dsp:cNvPr id="0" name=""/>
        <dsp:cNvSpPr/>
      </dsp:nvSpPr>
      <dsp:spPr>
        <a:xfrm rot="10800000">
          <a:off x="0" y="1378750"/>
          <a:ext cx="10515600" cy="13916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 academic discourse builds off the work of others, we often find deliberative engagement with previous arguments, along with attempts to understand and explain them.</a:t>
          </a:r>
        </a:p>
      </dsp:txBody>
      <dsp:txXfrm rot="10800000">
        <a:off x="0" y="1378750"/>
        <a:ext cx="10515600" cy="904269"/>
      </dsp:txXfrm>
    </dsp:sp>
    <dsp:sp modelId="{12E67233-54D1-4340-AE27-307A3B96517F}">
      <dsp:nvSpPr>
        <dsp:cNvPr id="0" name=""/>
        <dsp:cNvSpPr/>
      </dsp:nvSpPr>
      <dsp:spPr>
        <a:xfrm rot="10800000">
          <a:off x="0" y="647"/>
          <a:ext cx="10515600" cy="13916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If we consider deliberation as animator of academic life, we can look for its traces in academic discourse.</a:t>
          </a:r>
        </a:p>
      </dsp:txBody>
      <dsp:txXfrm rot="10800000">
        <a:off x="0" y="647"/>
        <a:ext cx="10515600" cy="9042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7A9C9-EBB7-BC4B-BBFB-243987F9F913}">
      <dsp:nvSpPr>
        <dsp:cNvPr id="0" name=""/>
        <dsp:cNvSpPr/>
      </dsp:nvSpPr>
      <dsp:spPr>
        <a:xfrm>
          <a:off x="0" y="2756854"/>
          <a:ext cx="10515600" cy="9048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Metadiscourse is one way to bring deliberation into writing. </a:t>
          </a:r>
        </a:p>
      </dsp:txBody>
      <dsp:txXfrm>
        <a:off x="0" y="2756854"/>
        <a:ext cx="10515600" cy="904861"/>
      </dsp:txXfrm>
    </dsp:sp>
    <dsp:sp modelId="{14BD7F0D-F9B2-EA42-9F85-BF759D8D3823}">
      <dsp:nvSpPr>
        <dsp:cNvPr id="0" name=""/>
        <dsp:cNvSpPr/>
      </dsp:nvSpPr>
      <dsp:spPr>
        <a:xfrm rot="10800000">
          <a:off x="0" y="1378750"/>
          <a:ext cx="10515600" cy="139167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 must learn how to engage the work of others to create new knowledge.</a:t>
          </a:r>
        </a:p>
      </dsp:txBody>
      <dsp:txXfrm rot="10800000">
        <a:off x="0" y="1378750"/>
        <a:ext cx="10515600" cy="904269"/>
      </dsp:txXfrm>
    </dsp:sp>
    <dsp:sp modelId="{C7659F3F-E89B-7C40-8A4A-23121168105B}">
      <dsp:nvSpPr>
        <dsp:cNvPr id="0" name=""/>
        <dsp:cNvSpPr/>
      </dsp:nvSpPr>
      <dsp:spPr>
        <a:xfrm rot="10800000">
          <a:off x="0" y="647"/>
          <a:ext cx="10515600" cy="139167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If deliberation is a normative, discursive feature of knowledge production, we must consider opportunities to foster productive disagreement.</a:t>
          </a:r>
        </a:p>
      </dsp:txBody>
      <dsp:txXfrm rot="10800000">
        <a:off x="0" y="647"/>
        <a:ext cx="10515600" cy="904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B3832-4F1F-7246-A7D3-34986CE836A3}">
      <dsp:nvSpPr>
        <dsp:cNvPr id="0" name=""/>
        <dsp:cNvSpPr/>
      </dsp:nvSpPr>
      <dsp:spPr>
        <a:xfrm>
          <a:off x="0" y="321522"/>
          <a:ext cx="7003777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From wicked people to wicked problems</a:t>
          </a:r>
        </a:p>
      </dsp:txBody>
      <dsp:txXfrm>
        <a:off x="60199" y="381721"/>
        <a:ext cx="6883379" cy="1112781"/>
      </dsp:txXfrm>
    </dsp:sp>
    <dsp:sp modelId="{0EB4E9F2-96FB-914A-80F1-F4EE65249620}">
      <dsp:nvSpPr>
        <dsp:cNvPr id="0" name=""/>
        <dsp:cNvSpPr/>
      </dsp:nvSpPr>
      <dsp:spPr>
        <a:xfrm>
          <a:off x="0" y="1643982"/>
          <a:ext cx="7003777" cy="1233179"/>
        </a:xfrm>
        <a:prstGeom prst="roundRect">
          <a:avLst/>
        </a:prstGeom>
        <a:solidFill>
          <a:schemeClr val="accent2">
            <a:hueOff val="505226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From adversaries to collaborators</a:t>
          </a:r>
        </a:p>
      </dsp:txBody>
      <dsp:txXfrm>
        <a:off x="60199" y="1704181"/>
        <a:ext cx="6883379" cy="1112781"/>
      </dsp:txXfrm>
    </dsp:sp>
    <dsp:sp modelId="{A0E6EAA5-7920-E148-B3D2-1F2A339C4E16}">
      <dsp:nvSpPr>
        <dsp:cNvPr id="0" name=""/>
        <dsp:cNvSpPr/>
      </dsp:nvSpPr>
      <dsp:spPr>
        <a:xfrm>
          <a:off x="0" y="2966442"/>
          <a:ext cx="7003777" cy="1233179"/>
        </a:xfrm>
        <a:prstGeom prst="roundRect">
          <a:avLst/>
        </a:prstGeom>
        <a:solidFill>
          <a:schemeClr val="accent2">
            <a:hueOff val="101045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From inciting the worst to fostering the best in human nature</a:t>
          </a:r>
        </a:p>
      </dsp:txBody>
      <dsp:txXfrm>
        <a:off x="60199" y="3026641"/>
        <a:ext cx="6883379" cy="1112781"/>
      </dsp:txXfrm>
    </dsp:sp>
    <dsp:sp modelId="{8C64D859-AFCF-6541-ABC0-63401037FB41}">
      <dsp:nvSpPr>
        <dsp:cNvPr id="0" name=""/>
        <dsp:cNvSpPr/>
      </dsp:nvSpPr>
      <dsp:spPr>
        <a:xfrm>
          <a:off x="0" y="4288902"/>
          <a:ext cx="7003777" cy="1233179"/>
        </a:xfrm>
        <a:prstGeom prst="roundRect">
          <a:avLst/>
        </a:prstGeom>
        <a:solidFill>
          <a:schemeClr val="accent2">
            <a:hueOff val="1515677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From cherry-picking facts to utilizing facts as tools for problem solving</a:t>
          </a:r>
        </a:p>
      </dsp:txBody>
      <dsp:txXfrm>
        <a:off x="60199" y="4349101"/>
        <a:ext cx="6883379" cy="111278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86239-1EDE-9045-A597-B0A2188EC2FA}">
      <dsp:nvSpPr>
        <dsp:cNvPr id="0" name=""/>
        <dsp:cNvSpPr/>
      </dsp:nvSpPr>
      <dsp:spPr>
        <a:xfrm>
          <a:off x="3080" y="120342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Deliberation is essential to knowledge production.</a:t>
          </a:r>
        </a:p>
      </dsp:txBody>
      <dsp:txXfrm>
        <a:off x="3080" y="1420580"/>
        <a:ext cx="2444055" cy="2053006"/>
      </dsp:txXfrm>
    </dsp:sp>
    <dsp:sp modelId="{D2CA5B15-979F-0643-B0B1-E6E58832C30D}">
      <dsp:nvSpPr>
        <dsp:cNvPr id="0" name=""/>
        <dsp:cNvSpPr/>
      </dsp:nvSpPr>
      <dsp:spPr>
        <a:xfrm>
          <a:off x="711856" y="462510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612838"/>
        <a:ext cx="725847" cy="725847"/>
      </dsp:txXfrm>
    </dsp:sp>
    <dsp:sp modelId="{BD8A377C-11CB-6141-8079-BC4E7E859F3F}">
      <dsp:nvSpPr>
        <dsp:cNvPr id="0" name=""/>
        <dsp:cNvSpPr/>
      </dsp:nvSpPr>
      <dsp:spPr>
        <a:xfrm>
          <a:off x="3080" y="3541948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1FC5E-9B43-7149-8717-6EC89A641CB8}">
      <dsp:nvSpPr>
        <dsp:cNvPr id="0" name=""/>
        <dsp:cNvSpPr/>
      </dsp:nvSpPr>
      <dsp:spPr>
        <a:xfrm>
          <a:off x="2691541" y="120342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Deliberation is a normative, discursive feature, not simply a mode of discourse.</a:t>
          </a:r>
        </a:p>
      </dsp:txBody>
      <dsp:txXfrm>
        <a:off x="2691541" y="1420580"/>
        <a:ext cx="2444055" cy="2053006"/>
      </dsp:txXfrm>
    </dsp:sp>
    <dsp:sp modelId="{FA81C3E3-E4BD-574C-A58D-CE6FED2CC972}">
      <dsp:nvSpPr>
        <dsp:cNvPr id="0" name=""/>
        <dsp:cNvSpPr/>
      </dsp:nvSpPr>
      <dsp:spPr>
        <a:xfrm>
          <a:off x="3400317" y="462510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612838"/>
        <a:ext cx="725847" cy="725847"/>
      </dsp:txXfrm>
    </dsp:sp>
    <dsp:sp modelId="{74DFA845-021C-454A-9536-7BCF79BB8B3F}">
      <dsp:nvSpPr>
        <dsp:cNvPr id="0" name=""/>
        <dsp:cNvSpPr/>
      </dsp:nvSpPr>
      <dsp:spPr>
        <a:xfrm>
          <a:off x="2691541" y="3541948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5CDC6-D873-E74B-809F-8E1BCC0E64F5}">
      <dsp:nvSpPr>
        <dsp:cNvPr id="0" name=""/>
        <dsp:cNvSpPr/>
      </dsp:nvSpPr>
      <dsp:spPr>
        <a:xfrm>
          <a:off x="5380002" y="120342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Robust deliberation demands savvy metadiscourse.</a:t>
          </a:r>
        </a:p>
      </dsp:txBody>
      <dsp:txXfrm>
        <a:off x="5380002" y="1420580"/>
        <a:ext cx="2444055" cy="2053006"/>
      </dsp:txXfrm>
    </dsp:sp>
    <dsp:sp modelId="{205D6016-5D27-F64D-81A8-18E4B2B281ED}">
      <dsp:nvSpPr>
        <dsp:cNvPr id="0" name=""/>
        <dsp:cNvSpPr/>
      </dsp:nvSpPr>
      <dsp:spPr>
        <a:xfrm>
          <a:off x="6088778" y="462510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612838"/>
        <a:ext cx="725847" cy="725847"/>
      </dsp:txXfrm>
    </dsp:sp>
    <dsp:sp modelId="{EF31E112-43C3-204C-B1FE-D279B5E04878}">
      <dsp:nvSpPr>
        <dsp:cNvPr id="0" name=""/>
        <dsp:cNvSpPr/>
      </dsp:nvSpPr>
      <dsp:spPr>
        <a:xfrm>
          <a:off x="5380002" y="3541948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EF67D-B3D7-BD40-AD09-FFAC67399940}">
      <dsp:nvSpPr>
        <dsp:cNvPr id="0" name=""/>
        <dsp:cNvSpPr/>
      </dsp:nvSpPr>
      <dsp:spPr>
        <a:xfrm>
          <a:off x="8068463" y="120342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Metadiscourse can facilitate knowledge production.</a:t>
          </a:r>
        </a:p>
      </dsp:txBody>
      <dsp:txXfrm>
        <a:off x="8068463" y="1420580"/>
        <a:ext cx="2444055" cy="2053006"/>
      </dsp:txXfrm>
    </dsp:sp>
    <dsp:sp modelId="{40B6517A-F056-8C46-B778-887DF02EB020}">
      <dsp:nvSpPr>
        <dsp:cNvPr id="0" name=""/>
        <dsp:cNvSpPr/>
      </dsp:nvSpPr>
      <dsp:spPr>
        <a:xfrm>
          <a:off x="8777239" y="462510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612838"/>
        <a:ext cx="725847" cy="725847"/>
      </dsp:txXfrm>
    </dsp:sp>
    <dsp:sp modelId="{8BD035CC-BF29-D840-ACCD-B8F2224CC0ED}">
      <dsp:nvSpPr>
        <dsp:cNvPr id="0" name=""/>
        <dsp:cNvSpPr/>
      </dsp:nvSpPr>
      <dsp:spPr>
        <a:xfrm>
          <a:off x="8068463" y="3541948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DF3D-525C-F74B-8A17-FB193342FAF3}">
      <dsp:nvSpPr>
        <dsp:cNvPr id="0" name=""/>
        <dsp:cNvSpPr/>
      </dsp:nvSpPr>
      <dsp:spPr>
        <a:xfrm>
          <a:off x="2103120" y="1591"/>
          <a:ext cx="8412480" cy="69831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77372" rIns="163225" bIns="17737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Work to transform perceptions of wicked people into explorations of wicked problems.</a:t>
          </a:r>
        </a:p>
      </dsp:txBody>
      <dsp:txXfrm>
        <a:off x="2103120" y="1591"/>
        <a:ext cx="8412480" cy="698316"/>
      </dsp:txXfrm>
    </dsp:sp>
    <dsp:sp modelId="{F9F142AD-9288-8F48-BDD7-E4502703A781}">
      <dsp:nvSpPr>
        <dsp:cNvPr id="0" name=""/>
        <dsp:cNvSpPr/>
      </dsp:nvSpPr>
      <dsp:spPr>
        <a:xfrm>
          <a:off x="0" y="1591"/>
          <a:ext cx="2103120" cy="6983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68978" rIns="111290" bIns="689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Work</a:t>
          </a:r>
        </a:p>
      </dsp:txBody>
      <dsp:txXfrm>
        <a:off x="0" y="1591"/>
        <a:ext cx="2103120" cy="698316"/>
      </dsp:txXfrm>
    </dsp:sp>
    <dsp:sp modelId="{F9099EFC-16BC-9E4A-AD38-3931B1296951}">
      <dsp:nvSpPr>
        <dsp:cNvPr id="0" name=""/>
        <dsp:cNvSpPr/>
      </dsp:nvSpPr>
      <dsp:spPr>
        <a:xfrm>
          <a:off x="2103120" y="741807"/>
          <a:ext cx="8412480" cy="698316"/>
        </a:xfrm>
        <a:prstGeom prst="rect">
          <a:avLst/>
        </a:prstGeom>
        <a:solidFill>
          <a:schemeClr val="accent5">
            <a:tint val="40000"/>
            <a:alpha val="90000"/>
            <a:hueOff val="377241"/>
            <a:satOff val="1330"/>
            <a:lumOff val="-2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377241"/>
              <a:satOff val="1330"/>
              <a:lumOff val="-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77372" rIns="163225" bIns="17737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Meet participants where they are instead of where you want them to be.</a:t>
          </a:r>
        </a:p>
      </dsp:txBody>
      <dsp:txXfrm>
        <a:off x="2103120" y="741807"/>
        <a:ext cx="8412480" cy="698316"/>
      </dsp:txXfrm>
    </dsp:sp>
    <dsp:sp modelId="{3ABF13AC-CC6B-EB4F-85DE-415EB26234C0}">
      <dsp:nvSpPr>
        <dsp:cNvPr id="0" name=""/>
        <dsp:cNvSpPr/>
      </dsp:nvSpPr>
      <dsp:spPr>
        <a:xfrm>
          <a:off x="0" y="741807"/>
          <a:ext cx="2103120" cy="698316"/>
        </a:xfrm>
        <a:prstGeom prst="rect">
          <a:avLst/>
        </a:prstGeom>
        <a:solidFill>
          <a:schemeClr val="accent5">
            <a:hueOff val="373671"/>
            <a:satOff val="1829"/>
            <a:lumOff val="-294"/>
            <a:alphaOff val="0"/>
          </a:schemeClr>
        </a:solidFill>
        <a:ln w="12700" cap="flat" cmpd="sng" algn="ctr">
          <a:solidFill>
            <a:schemeClr val="accent5">
              <a:hueOff val="373671"/>
              <a:satOff val="1829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68978" rIns="111290" bIns="689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Meet</a:t>
          </a:r>
        </a:p>
      </dsp:txBody>
      <dsp:txXfrm>
        <a:off x="0" y="741807"/>
        <a:ext cx="2103120" cy="698316"/>
      </dsp:txXfrm>
    </dsp:sp>
    <dsp:sp modelId="{6852B216-BFD8-814C-A18E-5826E3CBCF6C}">
      <dsp:nvSpPr>
        <dsp:cNvPr id="0" name=""/>
        <dsp:cNvSpPr/>
      </dsp:nvSpPr>
      <dsp:spPr>
        <a:xfrm>
          <a:off x="2103120" y="1482023"/>
          <a:ext cx="8412480" cy="698316"/>
        </a:xfrm>
        <a:prstGeom prst="rect">
          <a:avLst/>
        </a:prstGeom>
        <a:solidFill>
          <a:schemeClr val="accent5">
            <a:tint val="40000"/>
            <a:alpha val="90000"/>
            <a:hueOff val="754481"/>
            <a:satOff val="2660"/>
            <a:lumOff val="-4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754481"/>
              <a:satOff val="2660"/>
              <a:lumOff val="-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77372" rIns="163225" bIns="17737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Consider the tradeoffs of differing modes of discourse and pedagogy.</a:t>
          </a:r>
        </a:p>
      </dsp:txBody>
      <dsp:txXfrm>
        <a:off x="2103120" y="1482023"/>
        <a:ext cx="8412480" cy="698316"/>
      </dsp:txXfrm>
    </dsp:sp>
    <dsp:sp modelId="{6686A410-1858-3744-81DA-2A4FBD86E780}">
      <dsp:nvSpPr>
        <dsp:cNvPr id="0" name=""/>
        <dsp:cNvSpPr/>
      </dsp:nvSpPr>
      <dsp:spPr>
        <a:xfrm>
          <a:off x="0" y="1482023"/>
          <a:ext cx="2103120" cy="698316"/>
        </a:xfrm>
        <a:prstGeom prst="rect">
          <a:avLst/>
        </a:prstGeom>
        <a:solidFill>
          <a:schemeClr val="accent5">
            <a:hueOff val="747343"/>
            <a:satOff val="3659"/>
            <a:lumOff val="-588"/>
            <a:alphaOff val="0"/>
          </a:schemeClr>
        </a:solidFill>
        <a:ln w="12700" cap="flat" cmpd="sng" algn="ctr">
          <a:solidFill>
            <a:schemeClr val="accent5">
              <a:hueOff val="747343"/>
              <a:satOff val="3659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68978" rIns="111290" bIns="689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Consider</a:t>
          </a:r>
        </a:p>
      </dsp:txBody>
      <dsp:txXfrm>
        <a:off x="0" y="1482023"/>
        <a:ext cx="2103120" cy="698316"/>
      </dsp:txXfrm>
    </dsp:sp>
    <dsp:sp modelId="{53947427-24EC-BB48-8062-E8E1A5835D10}">
      <dsp:nvSpPr>
        <dsp:cNvPr id="0" name=""/>
        <dsp:cNvSpPr/>
      </dsp:nvSpPr>
      <dsp:spPr>
        <a:xfrm>
          <a:off x="2103120" y="2222238"/>
          <a:ext cx="8412480" cy="698316"/>
        </a:xfrm>
        <a:prstGeom prst="rect">
          <a:avLst/>
        </a:prstGeom>
        <a:solidFill>
          <a:schemeClr val="accent5">
            <a:tint val="40000"/>
            <a:alpha val="90000"/>
            <a:hueOff val="1131722"/>
            <a:satOff val="3991"/>
            <a:lumOff val="-6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131722"/>
              <a:satOff val="3991"/>
              <a:lumOff val="-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77372" rIns="163225" bIns="17737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Aspire to realize the liberal values of equality and inclusion in collaboration with, rather than opposition to, the democratic process (a wicked problem indeed!).</a:t>
          </a:r>
        </a:p>
      </dsp:txBody>
      <dsp:txXfrm>
        <a:off x="2103120" y="2222238"/>
        <a:ext cx="8412480" cy="698316"/>
      </dsp:txXfrm>
    </dsp:sp>
    <dsp:sp modelId="{887EC7B7-B2AD-3143-9460-F480EAE1954D}">
      <dsp:nvSpPr>
        <dsp:cNvPr id="0" name=""/>
        <dsp:cNvSpPr/>
      </dsp:nvSpPr>
      <dsp:spPr>
        <a:xfrm>
          <a:off x="0" y="2222238"/>
          <a:ext cx="2103120" cy="698316"/>
        </a:xfrm>
        <a:prstGeom prst="rect">
          <a:avLst/>
        </a:prstGeom>
        <a:solidFill>
          <a:schemeClr val="accent5">
            <a:hueOff val="1121014"/>
            <a:satOff val="5488"/>
            <a:lumOff val="-882"/>
            <a:alphaOff val="0"/>
          </a:schemeClr>
        </a:solidFill>
        <a:ln w="12700" cap="flat" cmpd="sng" algn="ctr">
          <a:solidFill>
            <a:schemeClr val="accent5">
              <a:hueOff val="1121014"/>
              <a:satOff val="5488"/>
              <a:lumOff val="-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68978" rIns="111290" bIns="689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Aspire</a:t>
          </a:r>
        </a:p>
      </dsp:txBody>
      <dsp:txXfrm>
        <a:off x="0" y="2222238"/>
        <a:ext cx="2103120" cy="698316"/>
      </dsp:txXfrm>
    </dsp:sp>
    <dsp:sp modelId="{B7EABD4F-F7D6-904E-8DB9-32E998CD07DE}">
      <dsp:nvSpPr>
        <dsp:cNvPr id="0" name=""/>
        <dsp:cNvSpPr/>
      </dsp:nvSpPr>
      <dsp:spPr>
        <a:xfrm>
          <a:off x="2103120" y="2962454"/>
          <a:ext cx="8412480" cy="698316"/>
        </a:xfrm>
        <a:prstGeom prst="rect">
          <a:avLst/>
        </a:prstGeom>
        <a:solidFill>
          <a:schemeClr val="accent5">
            <a:tint val="40000"/>
            <a:alpha val="90000"/>
            <a:hueOff val="1508962"/>
            <a:satOff val="5321"/>
            <a:lumOff val="-8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508962"/>
              <a:satOff val="5321"/>
              <a:lumOff val="-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77372" rIns="163225" bIns="17737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Reconsider deliberation as a normative, discursive feature by challenging students to invite their interlocuters to collaborate in the social production of knowledge with savvy metadiscourse.</a:t>
          </a:r>
        </a:p>
      </dsp:txBody>
      <dsp:txXfrm>
        <a:off x="2103120" y="2962454"/>
        <a:ext cx="8412480" cy="698316"/>
      </dsp:txXfrm>
    </dsp:sp>
    <dsp:sp modelId="{C9424C30-4651-6245-B0B9-66DE6A7DA2FE}">
      <dsp:nvSpPr>
        <dsp:cNvPr id="0" name=""/>
        <dsp:cNvSpPr/>
      </dsp:nvSpPr>
      <dsp:spPr>
        <a:xfrm>
          <a:off x="0" y="2962454"/>
          <a:ext cx="2103120" cy="698316"/>
        </a:xfrm>
        <a:prstGeom prst="rect">
          <a:avLst/>
        </a:prstGeom>
        <a:solidFill>
          <a:schemeClr val="accent5">
            <a:hueOff val="1494686"/>
            <a:satOff val="7318"/>
            <a:lumOff val="-1176"/>
            <a:alphaOff val="0"/>
          </a:schemeClr>
        </a:solidFill>
        <a:ln w="12700" cap="flat" cmpd="sng" algn="ctr">
          <a:solidFill>
            <a:schemeClr val="accent5">
              <a:hueOff val="1494686"/>
              <a:satOff val="7318"/>
              <a:lumOff val="-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68978" rIns="111290" bIns="6897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Reconsider</a:t>
          </a:r>
        </a:p>
      </dsp:txBody>
      <dsp:txXfrm>
        <a:off x="0" y="2962454"/>
        <a:ext cx="2103120" cy="698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94AC2-74F8-0D48-92D6-E21F32255388}">
      <dsp:nvSpPr>
        <dsp:cNvPr id="0" name=""/>
        <dsp:cNvSpPr/>
      </dsp:nvSpPr>
      <dsp:spPr>
        <a:xfrm>
          <a:off x="0" y="82084"/>
          <a:ext cx="10515600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Simple framing, e.g., capitalism vs. socialism</a:t>
          </a:r>
        </a:p>
      </dsp:txBody>
      <dsp:txXfrm>
        <a:off x="54298" y="136382"/>
        <a:ext cx="10407004" cy="1003708"/>
      </dsp:txXfrm>
    </dsp:sp>
    <dsp:sp modelId="{753D8082-4FB8-3640-80B3-51CB6ED7045F}">
      <dsp:nvSpPr>
        <dsp:cNvPr id="0" name=""/>
        <dsp:cNvSpPr/>
      </dsp:nvSpPr>
      <dsp:spPr>
        <a:xfrm>
          <a:off x="0" y="1275029"/>
          <a:ext cx="10515600" cy="1112304"/>
        </a:xfrm>
        <a:prstGeom prst="roundRect">
          <a:avLst/>
        </a:prstGeom>
        <a:solidFill>
          <a:schemeClr val="accent2">
            <a:hueOff val="757839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Intermediate framing, e.g., equity vs. equality</a:t>
          </a:r>
        </a:p>
      </dsp:txBody>
      <dsp:txXfrm>
        <a:off x="54298" y="1329327"/>
        <a:ext cx="10407004" cy="1003708"/>
      </dsp:txXfrm>
    </dsp:sp>
    <dsp:sp modelId="{3BF43A86-04FA-C949-BDCD-619179FFE427}">
      <dsp:nvSpPr>
        <dsp:cNvPr id="0" name=""/>
        <dsp:cNvSpPr/>
      </dsp:nvSpPr>
      <dsp:spPr>
        <a:xfrm>
          <a:off x="0" y="2467973"/>
          <a:ext cx="10515600" cy="1112304"/>
        </a:xfrm>
        <a:prstGeom prst="roundRect">
          <a:avLst/>
        </a:prstGeom>
        <a:solidFill>
          <a:schemeClr val="accent2">
            <a:hueOff val="1515677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Nuanced framing (wicked problems perspective), e.g., equity and equality; freedom and security; structure and agency.</a:t>
          </a:r>
        </a:p>
      </dsp:txBody>
      <dsp:txXfrm>
        <a:off x="54298" y="2522271"/>
        <a:ext cx="10407004" cy="1003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F64FE-38EF-034D-8777-642496E76774}">
      <dsp:nvSpPr>
        <dsp:cNvPr id="0" name=""/>
        <dsp:cNvSpPr/>
      </dsp:nvSpPr>
      <dsp:spPr>
        <a:xfrm>
          <a:off x="0" y="73608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E3744-A97F-2B45-8A75-BB1406CDC261}">
      <dsp:nvSpPr>
        <dsp:cNvPr id="0" name=""/>
        <dsp:cNvSpPr/>
      </dsp:nvSpPr>
      <dsp:spPr>
        <a:xfrm>
          <a:off x="328612" y="104826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wickedness is in the problem, not the person</a:t>
          </a:r>
        </a:p>
      </dsp:txBody>
      <dsp:txXfrm>
        <a:off x="383617" y="1103267"/>
        <a:ext cx="2847502" cy="1768010"/>
      </dsp:txXfrm>
    </dsp:sp>
    <dsp:sp modelId="{CA6632CD-C1DC-A04E-BEBE-C00340107CCC}">
      <dsp:nvSpPr>
        <dsp:cNvPr id="0" name=""/>
        <dsp:cNvSpPr/>
      </dsp:nvSpPr>
      <dsp:spPr>
        <a:xfrm>
          <a:off x="3614737" y="73608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DD781-D85A-9447-8350-19103C123BDC}">
      <dsp:nvSpPr>
        <dsp:cNvPr id="0" name=""/>
        <dsp:cNvSpPr/>
      </dsp:nvSpPr>
      <dsp:spPr>
        <a:xfrm>
          <a:off x="3943350" y="104826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Acknowledging the presence of inherently competing perspectives (wicked problems) is necessary to foster nuanced discussion</a:t>
          </a:r>
        </a:p>
      </dsp:txBody>
      <dsp:txXfrm>
        <a:off x="3998355" y="1103267"/>
        <a:ext cx="2847502" cy="1768010"/>
      </dsp:txXfrm>
    </dsp:sp>
    <dsp:sp modelId="{DD22D8AF-FDC0-A844-8DD3-2DF52286C0AF}">
      <dsp:nvSpPr>
        <dsp:cNvPr id="0" name=""/>
        <dsp:cNvSpPr/>
      </dsp:nvSpPr>
      <dsp:spPr>
        <a:xfrm>
          <a:off x="7229475" y="73608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A1F99-4CB2-2F44-904D-55769E209313}">
      <dsp:nvSpPr>
        <dsp:cNvPr id="0" name=""/>
        <dsp:cNvSpPr/>
      </dsp:nvSpPr>
      <dsp:spPr>
        <a:xfrm>
          <a:off x="7558087" y="104826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Nuanced discussion helps transform the discursive model from adversarial debate into collaborative problem solving</a:t>
          </a:r>
        </a:p>
      </dsp:txBody>
      <dsp:txXfrm>
        <a:off x="7613092" y="1103267"/>
        <a:ext cx="2847502" cy="17680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4CBDC-D185-6A4B-94D4-3EAA0656A7DD}">
      <dsp:nvSpPr>
        <dsp:cNvPr id="0" name=""/>
        <dsp:cNvSpPr/>
      </dsp:nvSpPr>
      <dsp:spPr>
        <a:xfrm>
          <a:off x="0" y="0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DC5AB-6EBA-8442-B10C-4A0BD087E009}">
      <dsp:nvSpPr>
        <dsp:cNvPr id="0" name=""/>
        <dsp:cNvSpPr/>
      </dsp:nvSpPr>
      <dsp:spPr>
        <a:xfrm>
          <a:off x="0" y="0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 stuck point is different than a point of contention, or stasis.</a:t>
          </a:r>
        </a:p>
      </dsp:txBody>
      <dsp:txXfrm>
        <a:off x="0" y="0"/>
        <a:ext cx="7003777" cy="1460901"/>
      </dsp:txXfrm>
    </dsp:sp>
    <dsp:sp modelId="{E48056CF-6E56-7745-8E47-CD97B1552885}">
      <dsp:nvSpPr>
        <dsp:cNvPr id="0" name=""/>
        <dsp:cNvSpPr/>
      </dsp:nvSpPr>
      <dsp:spPr>
        <a:xfrm>
          <a:off x="0" y="1460901"/>
          <a:ext cx="700377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0578B-82B8-8C4C-93A7-7A1442327F1D}">
      <dsp:nvSpPr>
        <dsp:cNvPr id="0" name=""/>
        <dsp:cNvSpPr/>
      </dsp:nvSpPr>
      <dsp:spPr>
        <a:xfrm>
          <a:off x="0" y="1460901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Stuck points refer to the type of role/level of commitment we assume when engaging a particular issue.</a:t>
          </a:r>
        </a:p>
      </dsp:txBody>
      <dsp:txXfrm>
        <a:off x="0" y="1460901"/>
        <a:ext cx="7003777" cy="1460901"/>
      </dsp:txXfrm>
    </dsp:sp>
    <dsp:sp modelId="{AB973C28-46E9-EC41-A8D7-5896938CBB2C}">
      <dsp:nvSpPr>
        <dsp:cNvPr id="0" name=""/>
        <dsp:cNvSpPr/>
      </dsp:nvSpPr>
      <dsp:spPr>
        <a:xfrm>
          <a:off x="0" y="2921802"/>
          <a:ext cx="7003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D6B9D-077D-314D-9D9E-4DCE2F64F6E4}">
      <dsp:nvSpPr>
        <dsp:cNvPr id="0" name=""/>
        <dsp:cNvSpPr/>
      </dsp:nvSpPr>
      <dsp:spPr>
        <a:xfrm>
          <a:off x="0" y="2921802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Competing levels of commitment can present obstacles to interlocuters, thwarting capacity for problem solving.</a:t>
          </a:r>
        </a:p>
      </dsp:txBody>
      <dsp:txXfrm>
        <a:off x="0" y="2921802"/>
        <a:ext cx="7003777" cy="1460901"/>
      </dsp:txXfrm>
    </dsp:sp>
    <dsp:sp modelId="{2CFFDD1A-1F9B-C540-B78E-537ECDC38E8A}">
      <dsp:nvSpPr>
        <dsp:cNvPr id="0" name=""/>
        <dsp:cNvSpPr/>
      </dsp:nvSpPr>
      <dsp:spPr>
        <a:xfrm>
          <a:off x="0" y="4382703"/>
          <a:ext cx="700377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3DAAF-2B93-F44F-AF77-C30B3F425838}">
      <dsp:nvSpPr>
        <dsp:cNvPr id="0" name=""/>
        <dsp:cNvSpPr/>
      </dsp:nvSpPr>
      <dsp:spPr>
        <a:xfrm>
          <a:off x="0" y="4382703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Often the places we get stuck as individuals lie beneath our capacity to work collectively.</a:t>
          </a:r>
        </a:p>
      </dsp:txBody>
      <dsp:txXfrm>
        <a:off x="0" y="4382703"/>
        <a:ext cx="7003777" cy="14609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1B20-E396-3445-A789-0320EE136187}">
      <dsp:nvSpPr>
        <dsp:cNvPr id="0" name=""/>
        <dsp:cNvSpPr/>
      </dsp:nvSpPr>
      <dsp:spPr>
        <a:xfrm>
          <a:off x="1690984" y="80960"/>
          <a:ext cx="2244572" cy="22445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Faculty often assume putting people in a room together will overcome resistance and increase student readiness to embrace ideas.</a:t>
          </a:r>
        </a:p>
      </dsp:txBody>
      <dsp:txXfrm>
        <a:off x="2252127" y="80960"/>
        <a:ext cx="1122286" cy="1851772"/>
      </dsp:txXfrm>
    </dsp:sp>
    <dsp:sp modelId="{873C1699-264A-8845-AB15-8A311D922ACD}">
      <dsp:nvSpPr>
        <dsp:cNvPr id="0" name=""/>
        <dsp:cNvSpPr/>
      </dsp:nvSpPr>
      <dsp:spPr>
        <a:xfrm rot="5400000">
          <a:off x="3380567" y="1770542"/>
          <a:ext cx="2244572" cy="22445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Research suggests such a model shifts students’ ability to collaborate, since certain stuck points will not be explored.</a:t>
          </a:r>
        </a:p>
      </dsp:txBody>
      <dsp:txXfrm rot="-5400000">
        <a:off x="3773367" y="2331685"/>
        <a:ext cx="1851772" cy="1122286"/>
      </dsp:txXfrm>
    </dsp:sp>
    <dsp:sp modelId="{CB1EF0E5-B1C4-CD44-9DBB-11951EB7447F}">
      <dsp:nvSpPr>
        <dsp:cNvPr id="0" name=""/>
        <dsp:cNvSpPr/>
      </dsp:nvSpPr>
      <dsp:spPr>
        <a:xfrm rot="10800000">
          <a:off x="1690984" y="3460125"/>
          <a:ext cx="2244572" cy="22445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It is better to meet people where they are when entering the discussion.</a:t>
          </a:r>
        </a:p>
      </dsp:txBody>
      <dsp:txXfrm rot="10800000">
        <a:off x="2252127" y="3852925"/>
        <a:ext cx="1122286" cy="1851772"/>
      </dsp:txXfrm>
    </dsp:sp>
    <dsp:sp modelId="{47DA1745-3A0A-094B-BFFF-A3D90937D629}">
      <dsp:nvSpPr>
        <dsp:cNvPr id="0" name=""/>
        <dsp:cNvSpPr/>
      </dsp:nvSpPr>
      <dsp:spPr>
        <a:xfrm rot="16200000">
          <a:off x="1402" y="1770542"/>
          <a:ext cx="2244572" cy="22445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Thus, Sustained Dialogue facilitators begin by grouping participants according to their identified role/levels.</a:t>
          </a:r>
        </a:p>
      </dsp:txBody>
      <dsp:txXfrm rot="5400000">
        <a:off x="1402" y="2331685"/>
        <a:ext cx="1851772" cy="11222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A1255-2C7B-FB4E-ACD4-AD0A1F80FBE4}">
      <dsp:nvSpPr>
        <dsp:cNvPr id="0" name=""/>
        <dsp:cNvSpPr/>
      </dsp:nvSpPr>
      <dsp:spPr>
        <a:xfrm>
          <a:off x="0" y="292549"/>
          <a:ext cx="5626542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Role achievement: assumes a committed role</a:t>
          </a:r>
        </a:p>
      </dsp:txBody>
      <dsp:txXfrm>
        <a:off x="60199" y="352748"/>
        <a:ext cx="5506144" cy="1112781"/>
      </dsp:txXfrm>
    </dsp:sp>
    <dsp:sp modelId="{C45596C4-6AED-AF40-AFD9-F529CF01AA71}">
      <dsp:nvSpPr>
        <dsp:cNvPr id="0" name=""/>
        <dsp:cNvSpPr/>
      </dsp:nvSpPr>
      <dsp:spPr>
        <a:xfrm>
          <a:off x="0" y="1615009"/>
          <a:ext cx="5626542" cy="1233179"/>
        </a:xfrm>
        <a:prstGeom prst="roundRect">
          <a:avLst/>
        </a:prstGeom>
        <a:solidFill>
          <a:schemeClr val="accent2">
            <a:hueOff val="505226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Role moratorium: actively exploring but not committed</a:t>
          </a:r>
        </a:p>
      </dsp:txBody>
      <dsp:txXfrm>
        <a:off x="60199" y="1675208"/>
        <a:ext cx="5506144" cy="1112781"/>
      </dsp:txXfrm>
    </dsp:sp>
    <dsp:sp modelId="{F308008E-E761-2E48-A769-F52689789B64}">
      <dsp:nvSpPr>
        <dsp:cNvPr id="0" name=""/>
        <dsp:cNvSpPr/>
      </dsp:nvSpPr>
      <dsp:spPr>
        <a:xfrm>
          <a:off x="0" y="2937469"/>
          <a:ext cx="5626542" cy="1233179"/>
        </a:xfrm>
        <a:prstGeom prst="roundRect">
          <a:avLst/>
        </a:prstGeom>
        <a:solidFill>
          <a:schemeClr val="accent2">
            <a:hueOff val="101045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Role foreclosure: firmly committed without exploring</a:t>
          </a:r>
        </a:p>
      </dsp:txBody>
      <dsp:txXfrm>
        <a:off x="60199" y="2997668"/>
        <a:ext cx="5506144" cy="1112781"/>
      </dsp:txXfrm>
    </dsp:sp>
    <dsp:sp modelId="{D82AF8D4-C183-F849-B455-1E235C2F4CBF}">
      <dsp:nvSpPr>
        <dsp:cNvPr id="0" name=""/>
        <dsp:cNvSpPr/>
      </dsp:nvSpPr>
      <dsp:spPr>
        <a:xfrm>
          <a:off x="0" y="4259929"/>
          <a:ext cx="5626542" cy="1233179"/>
        </a:xfrm>
        <a:prstGeom prst="roundRect">
          <a:avLst/>
        </a:prstGeom>
        <a:solidFill>
          <a:schemeClr val="accent2">
            <a:hueOff val="1515677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Role diffusion: Has not committed or explored</a:t>
          </a:r>
        </a:p>
      </dsp:txBody>
      <dsp:txXfrm>
        <a:off x="60199" y="4320128"/>
        <a:ext cx="5506144" cy="11127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CBCB9-871F-7646-AF5D-CCDC3EFE505A}">
      <dsp:nvSpPr>
        <dsp:cNvPr id="0" name=""/>
        <dsp:cNvSpPr/>
      </dsp:nvSpPr>
      <dsp:spPr>
        <a:xfrm>
          <a:off x="755808" y="2247"/>
          <a:ext cx="2813744" cy="1688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Each group joins a different facilitator.</a:t>
          </a:r>
        </a:p>
      </dsp:txBody>
      <dsp:txXfrm>
        <a:off x="755808" y="2247"/>
        <a:ext cx="2813744" cy="1688246"/>
      </dsp:txXfrm>
    </dsp:sp>
    <dsp:sp modelId="{7C24902D-A80A-1946-81B6-A8F615AA7CA6}">
      <dsp:nvSpPr>
        <dsp:cNvPr id="0" name=""/>
        <dsp:cNvSpPr/>
      </dsp:nvSpPr>
      <dsp:spPr>
        <a:xfrm>
          <a:off x="3850927" y="2247"/>
          <a:ext cx="2813744" cy="1688246"/>
        </a:xfrm>
        <a:prstGeom prst="rect">
          <a:avLst/>
        </a:prstGeom>
        <a:solidFill>
          <a:schemeClr val="accent5">
            <a:hueOff val="373671"/>
            <a:satOff val="1829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Facilitators do not assume burden of changing participant views.</a:t>
          </a:r>
        </a:p>
      </dsp:txBody>
      <dsp:txXfrm>
        <a:off x="3850927" y="2247"/>
        <a:ext cx="2813744" cy="1688246"/>
      </dsp:txXfrm>
    </dsp:sp>
    <dsp:sp modelId="{0F011093-8088-0744-A42C-B1FDBADE8EB5}">
      <dsp:nvSpPr>
        <dsp:cNvPr id="0" name=""/>
        <dsp:cNvSpPr/>
      </dsp:nvSpPr>
      <dsp:spPr>
        <a:xfrm>
          <a:off x="6946046" y="2247"/>
          <a:ext cx="2813744" cy="1688246"/>
        </a:xfrm>
        <a:prstGeom prst="rect">
          <a:avLst/>
        </a:prstGeom>
        <a:solidFill>
          <a:schemeClr val="accent5">
            <a:hueOff val="747343"/>
            <a:satOff val="3659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Stuck-point terminology does not appear.</a:t>
          </a:r>
        </a:p>
      </dsp:txBody>
      <dsp:txXfrm>
        <a:off x="6946046" y="2247"/>
        <a:ext cx="2813744" cy="1688246"/>
      </dsp:txXfrm>
    </dsp:sp>
    <dsp:sp modelId="{CB802DFF-9203-D14B-9991-0EAF9AC5D459}">
      <dsp:nvSpPr>
        <dsp:cNvPr id="0" name=""/>
        <dsp:cNvSpPr/>
      </dsp:nvSpPr>
      <dsp:spPr>
        <a:xfrm>
          <a:off x="2303368" y="1971868"/>
          <a:ext cx="2813744" cy="1688246"/>
        </a:xfrm>
        <a:prstGeom prst="rect">
          <a:avLst/>
        </a:prstGeom>
        <a:solidFill>
          <a:schemeClr val="accent5">
            <a:hueOff val="1121014"/>
            <a:satOff val="5488"/>
            <a:lumOff val="-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Dialogue corresponds to the relevance of the specific group.</a:t>
          </a:r>
        </a:p>
      </dsp:txBody>
      <dsp:txXfrm>
        <a:off x="2303368" y="1971868"/>
        <a:ext cx="2813744" cy="1688246"/>
      </dsp:txXfrm>
    </dsp:sp>
    <dsp:sp modelId="{677AA53C-F943-1C47-8707-E0B76E4385C8}">
      <dsp:nvSpPr>
        <dsp:cNvPr id="0" name=""/>
        <dsp:cNvSpPr/>
      </dsp:nvSpPr>
      <dsp:spPr>
        <a:xfrm>
          <a:off x="5398487" y="1971868"/>
          <a:ext cx="2813744" cy="1688246"/>
        </a:xfrm>
        <a:prstGeom prst="rect">
          <a:avLst/>
        </a:prstGeom>
        <a:solidFill>
          <a:schemeClr val="accent5">
            <a:hueOff val="1494686"/>
            <a:satOff val="7318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There is no rush to transition to dialogue across difference.</a:t>
          </a:r>
        </a:p>
      </dsp:txBody>
      <dsp:txXfrm>
        <a:off x="5398487" y="1971868"/>
        <a:ext cx="2813744" cy="16882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518BA-31EF-3D4D-AD0B-FC6E553D6E10}">
      <dsp:nvSpPr>
        <dsp:cNvPr id="0" name=""/>
        <dsp:cNvSpPr/>
      </dsp:nvSpPr>
      <dsp:spPr>
        <a:xfrm>
          <a:off x="0" y="79558"/>
          <a:ext cx="5626542" cy="562654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D1126-C9E4-604C-94FC-392C5F624A74}">
      <dsp:nvSpPr>
        <dsp:cNvPr id="0" name=""/>
        <dsp:cNvSpPr/>
      </dsp:nvSpPr>
      <dsp:spPr>
        <a:xfrm>
          <a:off x="534521" y="614079"/>
          <a:ext cx="2194351" cy="21943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Create a checklist for when to dialogue.</a:t>
          </a:r>
        </a:p>
      </dsp:txBody>
      <dsp:txXfrm>
        <a:off x="641640" y="721198"/>
        <a:ext cx="1980113" cy="1980113"/>
      </dsp:txXfrm>
    </dsp:sp>
    <dsp:sp modelId="{CE022B5C-0F60-1E46-979B-744D9AE0EF73}">
      <dsp:nvSpPr>
        <dsp:cNvPr id="0" name=""/>
        <dsp:cNvSpPr/>
      </dsp:nvSpPr>
      <dsp:spPr>
        <a:xfrm>
          <a:off x="2897669" y="614079"/>
          <a:ext cx="2194351" cy="21943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Only invite people willing to come to the table.</a:t>
          </a:r>
        </a:p>
      </dsp:txBody>
      <dsp:txXfrm>
        <a:off x="3004788" y="721198"/>
        <a:ext cx="1980113" cy="1980113"/>
      </dsp:txXfrm>
    </dsp:sp>
    <dsp:sp modelId="{AB889328-FF8E-DD48-B4F3-0EA3B537F617}">
      <dsp:nvSpPr>
        <dsp:cNvPr id="0" name=""/>
        <dsp:cNvSpPr/>
      </dsp:nvSpPr>
      <dsp:spPr>
        <a:xfrm>
          <a:off x="534521" y="2977227"/>
          <a:ext cx="2194351" cy="21943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Remove the dogma: Distinguish between challenging points of view and truly degrading discourse.</a:t>
          </a:r>
        </a:p>
      </dsp:txBody>
      <dsp:txXfrm>
        <a:off x="641640" y="3084346"/>
        <a:ext cx="1980113" cy="1980113"/>
      </dsp:txXfrm>
    </dsp:sp>
    <dsp:sp modelId="{8F6657D6-B733-5C46-A867-A6E3E342C3D9}">
      <dsp:nvSpPr>
        <dsp:cNvPr id="0" name=""/>
        <dsp:cNvSpPr/>
      </dsp:nvSpPr>
      <dsp:spPr>
        <a:xfrm>
          <a:off x="2897669" y="2977227"/>
          <a:ext cx="2194351" cy="21943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Always return to the question: How does this conversation lead to material change?</a:t>
          </a:r>
        </a:p>
      </dsp:txBody>
      <dsp:txXfrm>
        <a:off x="3004788" y="3084346"/>
        <a:ext cx="1980113" cy="1980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9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8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6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2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8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3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7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803" r:id="rId7"/>
    <p:sldLayoutId id="2147483802" r:id="rId8"/>
    <p:sldLayoutId id="2147483801" r:id="rId9"/>
    <p:sldLayoutId id="2147483800" r:id="rId10"/>
    <p:sldLayoutId id="21474837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D5331B-6E57-4C50-8FBB-43178128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4A56E-551F-9002-C137-3D746DAF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461339"/>
            <a:ext cx="5332506" cy="283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2022 Symposium of Collegiate Programs for Public Discourse</a:t>
            </a:r>
          </a:p>
        </p:txBody>
      </p:sp>
      <p:pic>
        <p:nvPicPr>
          <p:cNvPr id="17" name="Picture 3" descr="Tree rings on a trunk">
            <a:extLst>
              <a:ext uri="{FF2B5EF4-FFF2-40B4-BE49-F238E27FC236}">
                <a16:creationId xmlns:a16="http://schemas.microsoft.com/office/drawing/2014/main" id="{67AA2C52-886E-EC0C-7565-81E9935C2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8" r="17376" b="-2"/>
          <a:stretch/>
        </p:blipFill>
        <p:spPr>
          <a:xfrm>
            <a:off x="-1" y="10"/>
            <a:ext cx="5985983" cy="685799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4A40E9D-B0FA-4A78-B58C-87A64C4FD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CEBF341-3BD6-4B3B-9B47-1FCC74EB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078DAA6-6247-4C19-B6CD-81D79702E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A4279AD-FA90-C2FB-D0C7-6E0482D8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12" y="3429000"/>
            <a:ext cx="5332164" cy="25856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Hosted by the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Program for Public Discourse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University of North Carolina at Chapel Hill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Transcribed and edited by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Kevin Marinelli,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293714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075A64-EE14-1303-B0B7-DD3E3D53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91" y="381000"/>
            <a:ext cx="10003218" cy="2057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Key takeaways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25BA90-A42E-4AA4-1902-F5E2D6200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899718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466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3CAA5-1577-8C0D-EB22-0C787A78A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Identifying Stuck Points in Public Discourse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FA526-6D0F-BBD4-AE6E-10AE5087A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3200400"/>
            <a:ext cx="5410200" cy="2590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/>
              <a:t>Rhonda Fitzgerald</a:t>
            </a:r>
          </a:p>
          <a:p>
            <a:pPr marL="0" indent="0">
              <a:buNone/>
            </a:pPr>
            <a:r>
              <a:rPr lang="en-US" sz="1800" dirty="0"/>
              <a:t>Sustained Dialogue Institute</a:t>
            </a:r>
          </a:p>
          <a:p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301BE6-9C2B-569C-5164-7A93CD0D95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10400" y="1263704"/>
            <a:ext cx="4209625" cy="43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283336-67DF-A1E7-1F32-C01BF759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/>
              <a:t>What is a stuck point?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A9BA58-BCB9-8F72-29F6-5D993464A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818257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701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334B07-D5C6-4161-8116-1BD388246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844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F80CB5-0AEE-4559-A91D-A385802EF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2895D0-1075-432D-8C07-DABC834B1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454F08-4337-4A73-90C3-180868086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572DE1-BF0F-4346-F583-2151281F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do stuck points matter?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80026C-FC67-4E89-FEA0-DEBBD00107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872455"/>
              </p:ext>
            </p:extLst>
          </p:nvPr>
        </p:nvGraphicFramePr>
        <p:xfrm>
          <a:off x="63749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57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334B07-D5C6-4161-8116-1BD388246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844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F80CB5-0AEE-4559-A91D-A385802EF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2895D0-1075-432D-8C07-DABC834B1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454F08-4337-4A73-90C3-180868086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8AE7D6-F7B2-9A80-C7AC-EA21BF97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Role identities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(James Marcia)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DE9F9A-49C8-5826-4CC0-9B212E28A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376363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956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AB1C40-1504-CC91-EB79-D1E64060D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91" y="381000"/>
            <a:ext cx="10003218" cy="2057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Stuck-point model of dialogue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24F9BA-8E17-34C2-BF54-99CE1AEB8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798295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3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1D96BF-0605-446D-9590-F9A64BF8E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9C2449-D531-4936-82F1-C560A1281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81F028-6F1E-42D8-B367-94F963C44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9E06BF-A444-9A13-2E87-F9F1A94C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US" dirty="0"/>
              <a:t>Suggestions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C54B08-08D8-8C7A-172D-6F567AD44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99341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7794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1D96BF-0605-446D-9590-F9A64BF8E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9C2449-D531-4936-82F1-C560A1281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81F028-6F1E-42D8-B367-94F963C44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B23E61-1D4F-215A-A545-037605AB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US" dirty="0"/>
              <a:t>Outcome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543DB5-8449-1696-6309-548261D02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880445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439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A7783-E165-E4DD-0A9F-B5ABE03A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BA895-57BE-178C-FC33-6A5982BB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Public deliberation remains entangled with various stuck points.</a:t>
            </a:r>
          </a:p>
          <a:p>
            <a:r>
              <a:rPr lang="en-US" sz="1800" dirty="0"/>
              <a:t>Role-identity is one way to consider stuck points.</a:t>
            </a:r>
          </a:p>
          <a:p>
            <a:r>
              <a:rPr lang="en-US" sz="1800" dirty="0"/>
              <a:t>Contrasting role-identities can thwart deliberation if left ignored.</a:t>
            </a:r>
          </a:p>
          <a:p>
            <a:r>
              <a:rPr lang="en-US" sz="1800" dirty="0"/>
              <a:t>Try meeting people where they are instead of where you want them to be.</a:t>
            </a:r>
          </a:p>
          <a:p>
            <a:r>
              <a:rPr lang="en-US" sz="1800" dirty="0"/>
              <a:t>Emphasize the material implications of the discussion.</a:t>
            </a:r>
          </a:p>
        </p:txBody>
      </p:sp>
    </p:spTree>
    <p:extLst>
      <p:ext uri="{BB962C8B-B14F-4D97-AF65-F5344CB8AC3E}">
        <p14:creationId xmlns:p14="http://schemas.microsoft.com/office/powerpoint/2010/main" val="4203391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1FD15-9CBB-4259-931E-1EB6A8719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739765-2266-4358-BC9F-0DC2A6B7C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772D55-3097-46EA-A34A-E1DFCA5E4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95646B7-AF33-4444-8ACE-CE832D4A2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07562" y="0"/>
            <a:ext cx="61844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E5786-E503-A955-9C62-C9218822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586992"/>
            <a:ext cx="4953000" cy="2308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Setting the Stage for Discussion</a:t>
            </a:r>
          </a:p>
        </p:txBody>
      </p:sp>
      <p:pic>
        <p:nvPicPr>
          <p:cNvPr id="6" name="Content Placeholder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51296B4-8D01-66D3-0189-CD1E3AC015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00397" y="567942"/>
            <a:ext cx="4083472" cy="57168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478B4-1246-D4BD-7B90-0BFC5E73E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0" y="2819400"/>
            <a:ext cx="495268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Leslie Garvin</a:t>
            </a:r>
          </a:p>
          <a:p>
            <a:r>
              <a:rPr lang="en-US" sz="1800" dirty="0">
                <a:solidFill>
                  <a:srgbClr val="FFFFFF"/>
                </a:solidFill>
              </a:rPr>
              <a:t>North Carolina Campus Compact</a:t>
            </a:r>
          </a:p>
          <a:p>
            <a:r>
              <a:rPr lang="en-US" sz="1800" dirty="0">
                <a:solidFill>
                  <a:srgbClr val="FFFFFF"/>
                </a:solidFill>
              </a:rPr>
              <a:t>Elon University</a:t>
            </a:r>
          </a:p>
        </p:txBody>
      </p:sp>
    </p:spTree>
    <p:extLst>
      <p:ext uri="{BB962C8B-B14F-4D97-AF65-F5344CB8AC3E}">
        <p14:creationId xmlns:p14="http://schemas.microsoft.com/office/powerpoint/2010/main" val="164748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05565-6034-E13A-176A-0A850C16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/>
              <a:t>Symposium Panels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2273-1A87-C3BF-6CB5-C3885212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1800" dirty="0"/>
              <a:t>Facilitating Public Discourse in a Polarized Climate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800" dirty="0"/>
              <a:t>Rethinking Missions and Desired Outcomes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800" dirty="0"/>
              <a:t>Celebrating Successes and Strategizing Struggles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800" dirty="0"/>
              <a:t>Student Perspectives on Public Discourse</a:t>
            </a:r>
          </a:p>
          <a:p>
            <a:pPr marL="514350" indent="-514350">
              <a:buFont typeface="+mj-lt"/>
              <a:buAutoNum type="romanUcPeriod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2525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6932E6-5BA9-4C85-82EA-A307011BB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F0DDD-D438-32C7-415B-B770BA7A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Initiating discussion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7750BE-D10A-C618-EE11-1DD36AEB4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153860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488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710347-BA65-EC47-0AE6-0E2FFA127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91" y="381000"/>
            <a:ext cx="10003218" cy="2057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Guiding conversation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64AB1A-A027-5BD3-EC6F-21234BA23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241161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283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EB2033-9F05-D00D-E6EA-4AA592A3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/>
              <a:t>Ask the difficult questions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9CB338-3955-3718-4A08-7C46557EB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334493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1996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6932E6-5BA9-4C85-82EA-A307011BB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FD891-691B-553F-AF36-0BB525D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Key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85FEF1-8C43-A49E-084E-086C2E0052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839707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127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6823F-8C48-4CFD-52E4-5CB44F8B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Reclaiming Liberal Democratic Values in Public Deliberation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162EA-E8CA-C7A6-F9B7-6E073B62B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3200400"/>
            <a:ext cx="5410200" cy="259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Ryan Solomon</a:t>
            </a:r>
          </a:p>
          <a:p>
            <a:r>
              <a:rPr lang="en-US" sz="1800"/>
              <a:t>Parrhesia Program for Public Discourse</a:t>
            </a:r>
          </a:p>
          <a:p>
            <a:r>
              <a:rPr lang="en-US" sz="1800"/>
              <a:t>University of Chicago</a:t>
            </a:r>
          </a:p>
        </p:txBody>
      </p:sp>
      <p:pic>
        <p:nvPicPr>
          <p:cNvPr id="6" name="Content Placeholder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70E9B645-167A-C1CE-05A1-7C481BEAD2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2715"/>
          <a:stretch/>
        </p:blipFill>
        <p:spPr>
          <a:xfrm>
            <a:off x="7010400" y="1017575"/>
            <a:ext cx="4209625" cy="482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52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1D4F36-F26A-61E9-D950-F9D3B9B3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/>
              <a:t>Timely reminders</a:t>
            </a:r>
            <a:endParaRPr lang="en-US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3D5384-EEC6-E494-4581-0C3C53EBB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984668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661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DA1F5A-F3A8-40DA-ADE6-E0B4D99C8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5800" y="0"/>
            <a:ext cx="7693152" cy="6858000"/>
            <a:chOff x="4495800" y="0"/>
            <a:chExt cx="7693152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DDD0C04-CED1-41AA-B09D-56D69AC96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526FC46-8960-4F28-92D0-94C9F69A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43054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D3E6D6-39B7-5790-EC47-A826E060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 dirty="0"/>
              <a:t>Dominant critiques of polarization present two concerns: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D100AB-2B47-E5F9-1276-66F4F735C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425872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2087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6C35EF-DBC8-41DC-A647-F1E0F599B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B0BA5-59CA-4DBF-A716-BEEC67603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8545C-2832-4EB7-9624-D6EEA011A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1981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DB8A50-D39E-4D33-819B-739ECB9D1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CB7945-057F-4373-B268-FF1BE88A4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BDC354-1420-5164-F432-7D1D2CA2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6858000" cy="1664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Reflections on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8AF52-A062-16E1-532F-14AEECF4F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474"/>
            <a:ext cx="6857558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Too often calls for inclusion express the language of balance and non-partisanship.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Such balance can come at the expense of equality and inclusion.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The result is a false equivalence of perspectives.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Often, calls for civility translate to “don’t offend me.”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The upshot of such discourse is to reinforce the status quo.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Different forms of polarization need to be treated differently.</a:t>
            </a:r>
          </a:p>
        </p:txBody>
      </p:sp>
    </p:spTree>
    <p:extLst>
      <p:ext uri="{BB962C8B-B14F-4D97-AF65-F5344CB8AC3E}">
        <p14:creationId xmlns:p14="http://schemas.microsoft.com/office/powerpoint/2010/main" val="2492727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6CDED-6FBE-32E6-B79B-A7F587F8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Challenges for public deliberation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688F0D-9D89-DEA7-570B-928C8EB6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/>
              <a:t>We must empower students to be resilient to uncomfortable ideas.</a:t>
            </a:r>
          </a:p>
          <a:p>
            <a:r>
              <a:rPr lang="en-US" sz="1800"/>
              <a:t>We must change the narrative pitting free speech and democracy against equality and inclusion.</a:t>
            </a:r>
          </a:p>
          <a:p>
            <a:r>
              <a:rPr lang="en-US" sz="1800"/>
              <a:t>We must not confuse exclusion for neutrality.</a:t>
            </a:r>
          </a:p>
        </p:txBody>
      </p:sp>
    </p:spTree>
    <p:extLst>
      <p:ext uri="{BB962C8B-B14F-4D97-AF65-F5344CB8AC3E}">
        <p14:creationId xmlns:p14="http://schemas.microsoft.com/office/powerpoint/2010/main" val="313714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6932E6-5BA9-4C85-82EA-A307011BB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C7F26-CDF9-D66C-0E2E-ED79FA02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Key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A6CAD3-1220-46F7-A0F5-E3F96504F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916381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236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03E5-C2E9-8296-E75B-2E74621DF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I. Facilitating Public Discourse in a Polarized Climate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3B584-5BFA-97EC-FE45-82ED2F5E1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Panelists:</a:t>
            </a:r>
          </a:p>
          <a:p>
            <a:r>
              <a:rPr lang="en-US" dirty="0"/>
              <a:t>Martín  Carcasson, Colorado State University</a:t>
            </a:r>
          </a:p>
          <a:p>
            <a:r>
              <a:rPr lang="en-US" dirty="0"/>
              <a:t>Rhonda Fitzgerald, Sustained Dialogue Institute</a:t>
            </a:r>
          </a:p>
          <a:p>
            <a:r>
              <a:rPr lang="en-US" dirty="0"/>
              <a:t>Leslie Garvin, North Carolina Campus Compact</a:t>
            </a:r>
          </a:p>
          <a:p>
            <a:r>
              <a:rPr lang="en-US" dirty="0"/>
              <a:t>Ryan Solomon, University of Chicago</a:t>
            </a:r>
          </a:p>
          <a:p>
            <a:r>
              <a:rPr lang="en-US" dirty="0"/>
              <a:t>Van Hillard, Davidson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93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1FD15-9CBB-4259-931E-1EB6A8719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739765-2266-4358-BC9F-0DC2A6B7C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772D55-3097-46EA-A34A-E1DFCA5E4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95646B7-AF33-4444-8ACE-CE832D4A2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31" name="Rectangle 22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07562" y="0"/>
            <a:ext cx="61844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B9EF1-97E0-7493-D26F-2523FD50B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586992"/>
            <a:ext cx="4953000" cy="2308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Deliberative Traces in Academic Discourse</a:t>
            </a:r>
          </a:p>
        </p:txBody>
      </p:sp>
      <p:pic>
        <p:nvPicPr>
          <p:cNvPr id="6" name="Content Placeholder 5" descr="A picture containing sky, person, person, outdoor&#10;&#10;Description automatically generated">
            <a:extLst>
              <a:ext uri="{FF2B5EF4-FFF2-40B4-BE49-F238E27FC236}">
                <a16:creationId xmlns:a16="http://schemas.microsoft.com/office/drawing/2014/main" id="{F208A01B-B410-99AC-5563-CA1D93C7AF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3400" y="1017640"/>
            <a:ext cx="4817466" cy="48174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B77CC-C26E-0445-2FF0-549F6EA59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0" y="2819400"/>
            <a:ext cx="495268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Van Hillard</a:t>
            </a:r>
          </a:p>
          <a:p>
            <a:r>
              <a:rPr lang="en-US" sz="1800">
                <a:solidFill>
                  <a:srgbClr val="FFFFFF"/>
                </a:solidFill>
              </a:rPr>
              <a:t>Deliberative Citizenship Initiative</a:t>
            </a:r>
          </a:p>
          <a:p>
            <a:r>
              <a:rPr lang="en-US" sz="1800">
                <a:solidFill>
                  <a:srgbClr val="FFFFFF"/>
                </a:solidFill>
              </a:rPr>
              <a:t>Davidson College</a:t>
            </a:r>
          </a:p>
        </p:txBody>
      </p:sp>
    </p:spTree>
    <p:extLst>
      <p:ext uri="{BB962C8B-B14F-4D97-AF65-F5344CB8AC3E}">
        <p14:creationId xmlns:p14="http://schemas.microsoft.com/office/powerpoint/2010/main" val="3233693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5BD7D-2535-04C0-38BF-CC371344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Reclaiming deliberation in the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22A58-C69C-D48C-F145-9A25C49FD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Deliberation is a key virtue in liberal education.</a:t>
            </a:r>
          </a:p>
          <a:p>
            <a:r>
              <a:rPr lang="en-US" sz="1800" dirty="0"/>
              <a:t>Deliberation is a normative feature, not just a mode of discourse.</a:t>
            </a:r>
          </a:p>
          <a:p>
            <a:r>
              <a:rPr lang="en-US" sz="1800" dirty="0"/>
              <a:t>Intellectual deliberation is a microcosm of communal deliberation, not exclusive.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6112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E1BED-789E-5B28-8E99-C7F3290D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Opportunities to foster deliberation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534F7-A970-938E-E9C3-1E4E0570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A semester-long course allows students to build skills over time and lend attention to its parameters and promises.</a:t>
            </a:r>
          </a:p>
          <a:p>
            <a:r>
              <a:rPr lang="en-US" sz="1800" dirty="0"/>
              <a:t>Deliberation can become chief operating principle where disagreements emerge.</a:t>
            </a:r>
          </a:p>
          <a:p>
            <a:r>
              <a:rPr lang="en-US" sz="1800" dirty="0"/>
              <a:t>Deliberation can serve the wider scope of knowledge production.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2462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2EC81-DFD8-2154-B2CD-2458628A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Three claims about deliberation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0D9C1-2033-66C4-8D53-F8B800D7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Deliberation is an intellectual practice since it depends on ongoing critical reflection relative to a social context.</a:t>
            </a:r>
          </a:p>
          <a:p>
            <a:r>
              <a:rPr lang="en-US" sz="1800" dirty="0"/>
              <a:t>We have the responsibility to represent the academy as a house of deliberation built on the foundation of social reasoning and maintained by a particular set of literate practices that, once learned, facilitate productive disagreement.</a:t>
            </a:r>
          </a:p>
          <a:p>
            <a:r>
              <a:rPr lang="en-US" sz="1800" dirty="0"/>
              <a:t>The teaching of writing and speaking presents opportunities for developing deliberative literacy as an intellectual toolkit for private and public life.</a:t>
            </a:r>
          </a:p>
        </p:txBody>
      </p:sp>
    </p:spTree>
    <p:extLst>
      <p:ext uri="{BB962C8B-B14F-4D97-AF65-F5344CB8AC3E}">
        <p14:creationId xmlns:p14="http://schemas.microsoft.com/office/powerpoint/2010/main" val="3108716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6932E6-5BA9-4C85-82EA-A307011BB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C24C-9871-0932-A698-44099561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Deliberative implications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CA4A07-C2FA-8501-3F1A-53CA72A67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417501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518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6932E6-5BA9-4C85-82EA-A307011BB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184DE-7AC6-857E-2DAE-C0896B2B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Demands for metadiscourse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9E30C0-592C-7060-D23C-5637A93E2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816609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67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E49B2-93D4-E42A-29F6-7AD4712D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What is metadiscourse?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5D888-7290-8BC9-6ADC-01D37FEC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Language about other language.</a:t>
            </a:r>
          </a:p>
          <a:p>
            <a:r>
              <a:rPr lang="en-US" sz="1800" dirty="0"/>
              <a:t>Signals, qualifiers, and governors emphasizing that we care about the experiences of our interlocuters.</a:t>
            </a:r>
          </a:p>
          <a:p>
            <a:r>
              <a:rPr lang="en-US" sz="1800" dirty="0"/>
              <a:t>Where kindness appears in argument.</a:t>
            </a:r>
          </a:p>
        </p:txBody>
      </p:sp>
    </p:spTree>
    <p:extLst>
      <p:ext uri="{BB962C8B-B14F-4D97-AF65-F5344CB8AC3E}">
        <p14:creationId xmlns:p14="http://schemas.microsoft.com/office/powerpoint/2010/main" val="219716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61CF6-95B3-C9C6-24D9-39C5788E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Sample </a:t>
            </a:r>
            <a:r>
              <a:rPr lang="en-US" dirty="0" err="1"/>
              <a:t>metadiscursive</a:t>
            </a:r>
            <a:r>
              <a:rPr lang="en-US" dirty="0"/>
              <a:t> questions and prompts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759E0-34F3-4276-8516-3B9EAA795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“By qualifying this statement as she does, is the author being deferential or prudent?”</a:t>
            </a:r>
          </a:p>
          <a:p>
            <a:r>
              <a:rPr lang="en-US" sz="1800" dirty="0"/>
              <a:t>“Is it necessary to capitalize Black?”</a:t>
            </a:r>
          </a:p>
          <a:p>
            <a:r>
              <a:rPr lang="en-US" sz="1800" dirty="0"/>
              <a:t>Instead of beginning with “What do you think about X?,” try asking, “What have others said about this topic, and how do you account for their differing positions?”</a:t>
            </a:r>
          </a:p>
          <a:p>
            <a:r>
              <a:rPr lang="en-US" sz="1800" dirty="0"/>
              <a:t>Assign a short essay describing a change in orientation that developed over the semester—what and why?</a:t>
            </a:r>
          </a:p>
        </p:txBody>
      </p:sp>
    </p:spTree>
    <p:extLst>
      <p:ext uri="{BB962C8B-B14F-4D97-AF65-F5344CB8AC3E}">
        <p14:creationId xmlns:p14="http://schemas.microsoft.com/office/powerpoint/2010/main" val="3825007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DA1F5A-F3A8-40DA-ADE6-E0B4D99C8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5800" y="0"/>
            <a:ext cx="7693152" cy="6858000"/>
            <a:chOff x="4495800" y="0"/>
            <a:chExt cx="7693152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DDD0C04-CED1-41AA-B09D-56D69AC96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526FC46-8960-4F28-92D0-94C9F69A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43054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5267A4-5614-9DB2-560E-AF66F73C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 dirty="0"/>
              <a:t>Key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9A565D-4E72-9999-9B32-22E097C2D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966474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76004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BBDA1F5A-F3A8-40DA-ADE6-E0B4D99C8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5800" y="0"/>
            <a:ext cx="7693152" cy="6858000"/>
            <a:chOff x="4495800" y="0"/>
            <a:chExt cx="7693152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DDD0C04-CED1-41AA-B09D-56D69AC96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526FC46-8960-4F28-92D0-94C9F69A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43054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3FA3AB-6692-E841-BC3A-DB9F6070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pPr algn="ctr"/>
            <a:r>
              <a:rPr lang="en-US"/>
              <a:t>Panel summary</a:t>
            </a:r>
            <a:endParaRPr lang="en-US" dirty="0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EF816467-37E2-FEAD-1A7F-C9F1447E4E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101427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426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D5331B-6E57-4C50-8FBB-43178128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3E45B-7A53-50D3-9608-54228CB9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61339"/>
            <a:ext cx="5332506" cy="283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From Wicked People to Wicked Problems</a:t>
            </a:r>
          </a:p>
        </p:txBody>
      </p:sp>
      <p:pic>
        <p:nvPicPr>
          <p:cNvPr id="6" name="Content Placeholder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6EB8BA7-235B-9608-0A24-4A37614EFD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" b="23814"/>
          <a:stretch/>
        </p:blipFill>
        <p:spPr>
          <a:xfrm>
            <a:off x="-1" y="10"/>
            <a:ext cx="5985983" cy="6857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4A40E9D-B0FA-4A78-B58C-87A64C4FD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CEBF341-3BD6-4B3B-9B47-1FCC74EB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078DAA6-6247-4C19-B6CD-81D79702E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6D440-81B5-3FC1-3E44-E2716C298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12" y="3429000"/>
            <a:ext cx="5332164" cy="25856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Martín  Carcasson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Center for Public Deliberation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Colorado State University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1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89A2D2-B3AA-488C-B20E-15DBB9754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C8EAD1A-FDD8-42C1-BC99-CCB0CC62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897C8CE-9AE7-4BB3-B76A-13264EA74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A745DF-D7DE-AF75-5D59-22B3593C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10606072" cy="1900861"/>
          </a:xfrm>
        </p:spPr>
        <p:txBody>
          <a:bodyPr>
            <a:normAutofit/>
          </a:bodyPr>
          <a:lstStyle/>
          <a:p>
            <a:r>
              <a:rPr lang="en-US"/>
              <a:t>What is a wicked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ED81-EC41-342D-6583-BC3DFFD06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2"/>
            <a:ext cx="4647901" cy="3423812"/>
          </a:xfrm>
        </p:spPr>
        <p:txBody>
          <a:bodyPr>
            <a:normAutofit/>
          </a:bodyPr>
          <a:lstStyle/>
          <a:p>
            <a:r>
              <a:rPr lang="en-US" sz="1800" dirty="0"/>
              <a:t>Some problems put our values in tension with one another.</a:t>
            </a:r>
          </a:p>
          <a:p>
            <a:r>
              <a:rPr lang="en-US" sz="1800" dirty="0"/>
              <a:t>The drive for simplicity compels us to view competing values as an either-or. </a:t>
            </a:r>
          </a:p>
          <a:p>
            <a:r>
              <a:rPr lang="en-US" sz="1800" dirty="0"/>
              <a:t>Those who don’t appear to share our values are deemed wicked.</a:t>
            </a:r>
          </a:p>
          <a:p>
            <a:r>
              <a:rPr lang="en-US" sz="1800" dirty="0"/>
              <a:t>The challenge is to identify and prioritize tensions using a ”wicked problem” lens.</a:t>
            </a:r>
          </a:p>
        </p:txBody>
      </p:sp>
      <p:pic>
        <p:nvPicPr>
          <p:cNvPr id="21" name="Picture 4" descr="Camera lens with reflections on wooden table">
            <a:extLst>
              <a:ext uri="{FF2B5EF4-FFF2-40B4-BE49-F238E27FC236}">
                <a16:creationId xmlns:a16="http://schemas.microsoft.com/office/drawing/2014/main" id="{C3B66433-E991-CE8A-4927-FB44FDE13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78" b="-2"/>
          <a:stretch/>
        </p:blipFill>
        <p:spPr>
          <a:xfrm>
            <a:off x="6626806" y="2590801"/>
            <a:ext cx="4817466" cy="34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1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D5331B-6E57-4C50-8FBB-43178128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BBAAD-89EC-E8C9-20B6-25C6EFD1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61339"/>
            <a:ext cx="5332506" cy="28311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Why do wicked problems matter?</a:t>
            </a:r>
          </a:p>
        </p:txBody>
      </p:sp>
      <p:pic>
        <p:nvPicPr>
          <p:cNvPr id="5" name="Picture 4" descr="Digital art of brain">
            <a:extLst>
              <a:ext uri="{FF2B5EF4-FFF2-40B4-BE49-F238E27FC236}">
                <a16:creationId xmlns:a16="http://schemas.microsoft.com/office/drawing/2014/main" id="{2AD73B79-CFBC-7463-7322-D213279DB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97" r="21105"/>
          <a:stretch/>
        </p:blipFill>
        <p:spPr>
          <a:xfrm>
            <a:off x="-1" y="10"/>
            <a:ext cx="5985983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4A40E9D-B0FA-4A78-B58C-87A64C4FD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CEBF341-3BD6-4B3B-9B47-1FCC74EB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078DAA6-6247-4C19-B6CD-81D79702E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3C42C-9CF5-EADE-0DA1-E27F5516E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2" y="3429000"/>
            <a:ext cx="5332164" cy="258561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Our brains are not wired for deliberation so much as outrage and polarization.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The “wicked problem” lens helps shift our perspective by focusing on the difficulty of the problem rather than the wickedness of our interlocuters.</a:t>
            </a:r>
          </a:p>
        </p:txBody>
      </p:sp>
    </p:spTree>
    <p:extLst>
      <p:ext uri="{BB962C8B-B14F-4D97-AF65-F5344CB8AC3E}">
        <p14:creationId xmlns:p14="http://schemas.microsoft.com/office/powerpoint/2010/main" val="412227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7CFD0D-42EA-843A-8C0E-917C725C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91" y="381000"/>
            <a:ext cx="10003218" cy="2057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Key Deliberative Responses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367CB6-AF53-B88A-B9B8-0C4F7375A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866625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732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6E43CB-2780-D574-FE61-367887B7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/>
              <a:t>Four key shifts: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100CC8-85DA-EE8A-01ED-1B739D490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072658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214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355F21-517C-170E-F424-B3DF96BB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91" y="381000"/>
            <a:ext cx="10003218" cy="2057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Deliberative typology of value arguments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06E618-D33C-5922-E9EA-1F1486470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960474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2244097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8E6"/>
      </a:lt2>
      <a:accent1>
        <a:srgbClr val="CD8FA3"/>
      </a:accent1>
      <a:accent2>
        <a:srgbClr val="C27E76"/>
      </a:accent2>
      <a:accent3>
        <a:srgbClr val="C29E76"/>
      </a:accent3>
      <a:accent4>
        <a:srgbClr val="ABA668"/>
      </a:accent4>
      <a:accent5>
        <a:srgbClr val="98AA77"/>
      </a:accent5>
      <a:accent6>
        <a:srgbClr val="7BB06B"/>
      </a:accent6>
      <a:hlink>
        <a:srgbClr val="568F7D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047B918D7704F87690D7B2EB81655" ma:contentTypeVersion="12" ma:contentTypeDescription="Create a new document." ma:contentTypeScope="" ma:versionID="905050f7cee18b8f08b09e59b5d3bec4">
  <xsd:schema xmlns:xsd="http://www.w3.org/2001/XMLSchema" xmlns:xs="http://www.w3.org/2001/XMLSchema" xmlns:p="http://schemas.microsoft.com/office/2006/metadata/properties" xmlns:ns3="fe989ede-7b19-48eb-8d85-440b66497800" xmlns:ns4="24ad0019-281e-4946-bc8e-ac9ee7168d9d" targetNamespace="http://schemas.microsoft.com/office/2006/metadata/properties" ma:root="true" ma:fieldsID="bb2b38246519a04279714be3fb734702" ns3:_="" ns4:_="">
    <xsd:import namespace="fe989ede-7b19-48eb-8d85-440b66497800"/>
    <xsd:import namespace="24ad0019-281e-4946-bc8e-ac9ee7168d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89ede-7b19-48eb-8d85-440b664978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d0019-281e-4946-bc8e-ac9ee7168d9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FDF5A7-4801-4B90-866D-A6342E13213C}">
  <ds:schemaRefs>
    <ds:schemaRef ds:uri="fe989ede-7b19-48eb-8d85-440b66497800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24ad0019-281e-4946-bc8e-ac9ee7168d9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5498276-462B-48A6-95ED-7062327DD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989ede-7b19-48eb-8d85-440b66497800"/>
    <ds:schemaRef ds:uri="24ad0019-281e-4946-bc8e-ac9ee7168d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16C292-FF15-4399-B26F-62B07A1FEA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1723</Words>
  <Application>Microsoft Macintosh PowerPoint</Application>
  <PresentationFormat>Widescreen</PresentationFormat>
  <Paragraphs>203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Avenir Next LT Pro</vt:lpstr>
      <vt:lpstr>AvenirNext LT Pro Medium</vt:lpstr>
      <vt:lpstr>Sabon Next LT</vt:lpstr>
      <vt:lpstr>DappledVTI</vt:lpstr>
      <vt:lpstr>2022 Symposium of Collegiate Programs for Public Discourse</vt:lpstr>
      <vt:lpstr>Symposium Panels</vt:lpstr>
      <vt:lpstr>I. Facilitating Public Discourse in a Polarized Climate</vt:lpstr>
      <vt:lpstr>From Wicked People to Wicked Problems</vt:lpstr>
      <vt:lpstr>What is a wicked problem?</vt:lpstr>
      <vt:lpstr>Why do wicked problems matter?</vt:lpstr>
      <vt:lpstr>Key Deliberative Responses</vt:lpstr>
      <vt:lpstr>Four key shifts:</vt:lpstr>
      <vt:lpstr>Deliberative typology of value arguments</vt:lpstr>
      <vt:lpstr>Key takeaways</vt:lpstr>
      <vt:lpstr>Identifying Stuck Points in Public Discourse </vt:lpstr>
      <vt:lpstr>What is a stuck point?</vt:lpstr>
      <vt:lpstr>Why do stuck points matter?</vt:lpstr>
      <vt:lpstr>Role identities (James Marcia)</vt:lpstr>
      <vt:lpstr>Stuck-point model of dialogue</vt:lpstr>
      <vt:lpstr>Suggestions</vt:lpstr>
      <vt:lpstr>Outcome</vt:lpstr>
      <vt:lpstr>Key takeaways</vt:lpstr>
      <vt:lpstr>Setting the Stage for Discussion</vt:lpstr>
      <vt:lpstr>Initiating discussion</vt:lpstr>
      <vt:lpstr>Guiding conversation</vt:lpstr>
      <vt:lpstr>Ask the difficult questions </vt:lpstr>
      <vt:lpstr>Key takeaways</vt:lpstr>
      <vt:lpstr>Reclaiming Liberal Democratic Values in Public Deliberation</vt:lpstr>
      <vt:lpstr>Timely reminders</vt:lpstr>
      <vt:lpstr>Dominant critiques of polarization present two concerns:</vt:lpstr>
      <vt:lpstr>Reflections on inclusion</vt:lpstr>
      <vt:lpstr>Challenges for public deliberation</vt:lpstr>
      <vt:lpstr>Key takeaways</vt:lpstr>
      <vt:lpstr>Deliberative Traces in Academic Discourse</vt:lpstr>
      <vt:lpstr>Reclaiming deliberation in the academy</vt:lpstr>
      <vt:lpstr>Opportunities to foster deliberation</vt:lpstr>
      <vt:lpstr>Three claims about deliberation</vt:lpstr>
      <vt:lpstr>Deliberative implications</vt:lpstr>
      <vt:lpstr>Demands for metadiscourse</vt:lpstr>
      <vt:lpstr>What is metadiscourse?</vt:lpstr>
      <vt:lpstr>Sample metadiscursive questions and prompts</vt:lpstr>
      <vt:lpstr>Key takeaways</vt:lpstr>
      <vt:lpstr>Panel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Symposium of Collegiate Programs for Public Discourse</dc:title>
  <dc:creator>Marinelli, Kevin James</dc:creator>
  <cp:lastModifiedBy>Marinelli, Kevin James</cp:lastModifiedBy>
  <cp:revision>54</cp:revision>
  <dcterms:created xsi:type="dcterms:W3CDTF">2022-04-25T15:04:18Z</dcterms:created>
  <dcterms:modified xsi:type="dcterms:W3CDTF">2022-10-31T00:01:02Z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0x010100D70047B918D7704F87690D7B2EB81655</vt:lpwstr>
  </property>
</Properties>
</file>