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1"/>
  </p:sldMasterIdLst>
  <p:sldIdLst>
    <p:sldId id="262" r:id="rId2"/>
    <p:sldId id="263" r:id="rId3"/>
    <p:sldId id="260" r:id="rId4"/>
    <p:sldId id="264" r:id="rId5"/>
    <p:sldId id="265" r:id="rId6"/>
    <p:sldId id="266" r:id="rId7"/>
    <p:sldId id="267" r:id="rId8"/>
    <p:sldId id="279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84" r:id="rId18"/>
    <p:sldId id="285" r:id="rId19"/>
    <p:sldId id="287" r:id="rId20"/>
    <p:sldId id="286" r:id="rId21"/>
    <p:sldId id="278" r:id="rId22"/>
    <p:sldId id="281" r:id="rId23"/>
    <p:sldId id="282" r:id="rId24"/>
    <p:sldId id="28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2ADF4-704C-4133-8D37-216C9A0DBB8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80EE95-8E9A-473E-8425-27433FE6F0CE}">
      <dgm:prSet/>
      <dgm:spPr/>
      <dgm:t>
        <a:bodyPr/>
        <a:lstStyle/>
        <a:p>
          <a:r>
            <a:rPr lang="en-US" dirty="0"/>
            <a:t>Host impartial public conversations across difference</a:t>
          </a:r>
        </a:p>
      </dgm:t>
    </dgm:pt>
    <dgm:pt modelId="{1B528745-3C49-494F-91BF-100AB67301B3}" type="parTrans" cxnId="{C4CB4659-9C01-4C94-BED9-94FFA964A35C}">
      <dgm:prSet/>
      <dgm:spPr/>
      <dgm:t>
        <a:bodyPr/>
        <a:lstStyle/>
        <a:p>
          <a:endParaRPr lang="en-US"/>
        </a:p>
      </dgm:t>
    </dgm:pt>
    <dgm:pt modelId="{CE64834E-5DF7-44C2-B3DD-43640AFD36B9}" type="sibTrans" cxnId="{C4CB4659-9C01-4C94-BED9-94FFA964A35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8318E16-ED58-4636-AB1D-AFD929A965E6}">
      <dgm:prSet/>
      <dgm:spPr/>
      <dgm:t>
        <a:bodyPr/>
        <a:lstStyle/>
        <a:p>
          <a:r>
            <a:rPr lang="en-US"/>
            <a:t>Offer facilitation training to students and community</a:t>
          </a:r>
        </a:p>
      </dgm:t>
    </dgm:pt>
    <dgm:pt modelId="{CAF2EEAC-3F9B-4DA8-B65C-B781347E0785}" type="parTrans" cxnId="{A07CA28C-C581-4271-B32B-510C749C8195}">
      <dgm:prSet/>
      <dgm:spPr/>
      <dgm:t>
        <a:bodyPr/>
        <a:lstStyle/>
        <a:p>
          <a:endParaRPr lang="en-US"/>
        </a:p>
      </dgm:t>
    </dgm:pt>
    <dgm:pt modelId="{ACEA90CB-D25A-45A9-AC1F-BC50FCE5269F}" type="sibTrans" cxnId="{A07CA28C-C581-4271-B32B-510C749C819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65D8D1E-9390-4600-A867-CA342D7519D8}">
      <dgm:prSet/>
      <dgm:spPr/>
      <dgm:t>
        <a:bodyPr/>
        <a:lstStyle/>
        <a:p>
          <a:r>
            <a:rPr lang="en-US"/>
            <a:t>Enhance local democracy</a:t>
          </a:r>
        </a:p>
      </dgm:t>
    </dgm:pt>
    <dgm:pt modelId="{6E4E0127-627F-43B0-88B1-D3A722602590}" type="parTrans" cxnId="{3AC8C8AF-1722-4AE6-B99F-3CD575BEA228}">
      <dgm:prSet/>
      <dgm:spPr/>
      <dgm:t>
        <a:bodyPr/>
        <a:lstStyle/>
        <a:p>
          <a:endParaRPr lang="en-US"/>
        </a:p>
      </dgm:t>
    </dgm:pt>
    <dgm:pt modelId="{048F9B49-1A45-4808-B9C2-A726BDB0789E}" type="sibTrans" cxnId="{3AC8C8AF-1722-4AE6-B99F-3CD575BEA22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B753A0E-3DA2-D64B-B9DC-0E5064EECAEC}" type="pres">
      <dgm:prSet presAssocID="{E572ADF4-704C-4133-8D37-216C9A0DBB84}" presName="Name0" presStyleCnt="0">
        <dgm:presLayoutVars>
          <dgm:animLvl val="lvl"/>
          <dgm:resizeHandles val="exact"/>
        </dgm:presLayoutVars>
      </dgm:prSet>
      <dgm:spPr/>
    </dgm:pt>
    <dgm:pt modelId="{8EFFBB44-50F4-0544-9682-606B07137C51}" type="pres">
      <dgm:prSet presAssocID="{7680EE95-8E9A-473E-8425-27433FE6F0CE}" presName="compositeNode" presStyleCnt="0">
        <dgm:presLayoutVars>
          <dgm:bulletEnabled val="1"/>
        </dgm:presLayoutVars>
      </dgm:prSet>
      <dgm:spPr/>
    </dgm:pt>
    <dgm:pt modelId="{8B96ADB1-1D29-3540-B835-23583B17EE1B}" type="pres">
      <dgm:prSet presAssocID="{7680EE95-8E9A-473E-8425-27433FE6F0CE}" presName="bgRect" presStyleLbl="bgAccFollowNode1" presStyleIdx="0" presStyleCnt="3"/>
      <dgm:spPr/>
    </dgm:pt>
    <dgm:pt modelId="{AEE4B2AD-90B9-B44A-AB19-B35C6422A6F0}" type="pres">
      <dgm:prSet presAssocID="{CE64834E-5DF7-44C2-B3DD-43640AFD36B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BCB522E-844A-ED4D-8E56-630C6B2D957E}" type="pres">
      <dgm:prSet presAssocID="{7680EE95-8E9A-473E-8425-27433FE6F0CE}" presName="bottomLine" presStyleLbl="alignNode1" presStyleIdx="1" presStyleCnt="6">
        <dgm:presLayoutVars/>
      </dgm:prSet>
      <dgm:spPr/>
    </dgm:pt>
    <dgm:pt modelId="{1ED1FEBC-4553-AD4F-8FF0-DAB04A75BC05}" type="pres">
      <dgm:prSet presAssocID="{7680EE95-8E9A-473E-8425-27433FE6F0CE}" presName="nodeText" presStyleLbl="bgAccFollowNode1" presStyleIdx="0" presStyleCnt="3">
        <dgm:presLayoutVars>
          <dgm:bulletEnabled val="1"/>
        </dgm:presLayoutVars>
      </dgm:prSet>
      <dgm:spPr/>
    </dgm:pt>
    <dgm:pt modelId="{FD26E61B-A41C-8E48-8BFC-9CCAD3974396}" type="pres">
      <dgm:prSet presAssocID="{CE64834E-5DF7-44C2-B3DD-43640AFD36B9}" presName="sibTrans" presStyleCnt="0"/>
      <dgm:spPr/>
    </dgm:pt>
    <dgm:pt modelId="{37C6C6B2-D64A-7541-BEF5-058A3BEDE52B}" type="pres">
      <dgm:prSet presAssocID="{78318E16-ED58-4636-AB1D-AFD929A965E6}" presName="compositeNode" presStyleCnt="0">
        <dgm:presLayoutVars>
          <dgm:bulletEnabled val="1"/>
        </dgm:presLayoutVars>
      </dgm:prSet>
      <dgm:spPr/>
    </dgm:pt>
    <dgm:pt modelId="{3530D0F8-523F-3A4D-AD66-94D4A5FC37CB}" type="pres">
      <dgm:prSet presAssocID="{78318E16-ED58-4636-AB1D-AFD929A965E6}" presName="bgRect" presStyleLbl="bgAccFollowNode1" presStyleIdx="1" presStyleCnt="3"/>
      <dgm:spPr/>
    </dgm:pt>
    <dgm:pt modelId="{B406D726-557E-EB4D-B0D5-9DF9FADA4B03}" type="pres">
      <dgm:prSet presAssocID="{ACEA90CB-D25A-45A9-AC1F-BC50FCE5269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DF3D083-BB68-C44A-8132-B1CE4774A702}" type="pres">
      <dgm:prSet presAssocID="{78318E16-ED58-4636-AB1D-AFD929A965E6}" presName="bottomLine" presStyleLbl="alignNode1" presStyleIdx="3" presStyleCnt="6">
        <dgm:presLayoutVars/>
      </dgm:prSet>
      <dgm:spPr/>
    </dgm:pt>
    <dgm:pt modelId="{9C08D6CB-11A0-814F-86C7-BD3AA158A6F3}" type="pres">
      <dgm:prSet presAssocID="{78318E16-ED58-4636-AB1D-AFD929A965E6}" presName="nodeText" presStyleLbl="bgAccFollowNode1" presStyleIdx="1" presStyleCnt="3">
        <dgm:presLayoutVars>
          <dgm:bulletEnabled val="1"/>
        </dgm:presLayoutVars>
      </dgm:prSet>
      <dgm:spPr/>
    </dgm:pt>
    <dgm:pt modelId="{EFA1B83E-1FB6-0740-9722-1609769D2CE3}" type="pres">
      <dgm:prSet presAssocID="{ACEA90CB-D25A-45A9-AC1F-BC50FCE5269F}" presName="sibTrans" presStyleCnt="0"/>
      <dgm:spPr/>
    </dgm:pt>
    <dgm:pt modelId="{0A8B77E7-3506-0342-99B7-AAAD8D04E47B}" type="pres">
      <dgm:prSet presAssocID="{865D8D1E-9390-4600-A867-CA342D7519D8}" presName="compositeNode" presStyleCnt="0">
        <dgm:presLayoutVars>
          <dgm:bulletEnabled val="1"/>
        </dgm:presLayoutVars>
      </dgm:prSet>
      <dgm:spPr/>
    </dgm:pt>
    <dgm:pt modelId="{4F2C6234-61EA-884C-882C-FFF72DD72585}" type="pres">
      <dgm:prSet presAssocID="{865D8D1E-9390-4600-A867-CA342D7519D8}" presName="bgRect" presStyleLbl="bgAccFollowNode1" presStyleIdx="2" presStyleCnt="3"/>
      <dgm:spPr/>
    </dgm:pt>
    <dgm:pt modelId="{BA6EBF0B-E5A5-174C-AB88-C75895951A50}" type="pres">
      <dgm:prSet presAssocID="{048F9B49-1A45-4808-B9C2-A726BDB0789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EA404A9-4A96-1848-9824-770D322DFD01}" type="pres">
      <dgm:prSet presAssocID="{865D8D1E-9390-4600-A867-CA342D7519D8}" presName="bottomLine" presStyleLbl="alignNode1" presStyleIdx="5" presStyleCnt="6">
        <dgm:presLayoutVars/>
      </dgm:prSet>
      <dgm:spPr/>
    </dgm:pt>
    <dgm:pt modelId="{2F8707A7-07F0-1440-90C1-876032A40FC4}" type="pres">
      <dgm:prSet presAssocID="{865D8D1E-9390-4600-A867-CA342D7519D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7D97218-DD5F-F745-B9CE-7AD359332095}" type="presOf" srcId="{7680EE95-8E9A-473E-8425-27433FE6F0CE}" destId="{8B96ADB1-1D29-3540-B835-23583B17EE1B}" srcOrd="0" destOrd="0" presId="urn:microsoft.com/office/officeart/2016/7/layout/BasicLinearProcessNumbered"/>
    <dgm:cxn modelId="{20714126-E41E-FC41-BE39-247537770DE2}" type="presOf" srcId="{865D8D1E-9390-4600-A867-CA342D7519D8}" destId="{2F8707A7-07F0-1440-90C1-876032A40FC4}" srcOrd="1" destOrd="0" presId="urn:microsoft.com/office/officeart/2016/7/layout/BasicLinearProcessNumbered"/>
    <dgm:cxn modelId="{0A6B8641-D294-A54D-9D0C-F1817CEDD58F}" type="presOf" srcId="{7680EE95-8E9A-473E-8425-27433FE6F0CE}" destId="{1ED1FEBC-4553-AD4F-8FF0-DAB04A75BC05}" srcOrd="1" destOrd="0" presId="urn:microsoft.com/office/officeart/2016/7/layout/BasicLinearProcessNumbered"/>
    <dgm:cxn modelId="{C4CB4659-9C01-4C94-BED9-94FFA964A35C}" srcId="{E572ADF4-704C-4133-8D37-216C9A0DBB84}" destId="{7680EE95-8E9A-473E-8425-27433FE6F0CE}" srcOrd="0" destOrd="0" parTransId="{1B528745-3C49-494F-91BF-100AB67301B3}" sibTransId="{CE64834E-5DF7-44C2-B3DD-43640AFD36B9}"/>
    <dgm:cxn modelId="{5FA1C669-60AB-1943-ADBC-BD9620C8AC54}" type="presOf" srcId="{865D8D1E-9390-4600-A867-CA342D7519D8}" destId="{4F2C6234-61EA-884C-882C-FFF72DD72585}" srcOrd="0" destOrd="0" presId="urn:microsoft.com/office/officeart/2016/7/layout/BasicLinearProcessNumbered"/>
    <dgm:cxn modelId="{A07CA28C-C581-4271-B32B-510C749C8195}" srcId="{E572ADF4-704C-4133-8D37-216C9A0DBB84}" destId="{78318E16-ED58-4636-AB1D-AFD929A965E6}" srcOrd="1" destOrd="0" parTransId="{CAF2EEAC-3F9B-4DA8-B65C-B781347E0785}" sibTransId="{ACEA90CB-D25A-45A9-AC1F-BC50FCE5269F}"/>
    <dgm:cxn modelId="{FDA65692-49AF-6C42-ACFB-466277C4CBCD}" type="presOf" srcId="{CE64834E-5DF7-44C2-B3DD-43640AFD36B9}" destId="{AEE4B2AD-90B9-B44A-AB19-B35C6422A6F0}" srcOrd="0" destOrd="0" presId="urn:microsoft.com/office/officeart/2016/7/layout/BasicLinearProcessNumbered"/>
    <dgm:cxn modelId="{74824AA9-F870-3047-8094-3E066D638F8D}" type="presOf" srcId="{78318E16-ED58-4636-AB1D-AFD929A965E6}" destId="{3530D0F8-523F-3A4D-AD66-94D4A5FC37CB}" srcOrd="0" destOrd="0" presId="urn:microsoft.com/office/officeart/2016/7/layout/BasicLinearProcessNumbered"/>
    <dgm:cxn modelId="{3AC8C8AF-1722-4AE6-B99F-3CD575BEA228}" srcId="{E572ADF4-704C-4133-8D37-216C9A0DBB84}" destId="{865D8D1E-9390-4600-A867-CA342D7519D8}" srcOrd="2" destOrd="0" parTransId="{6E4E0127-627F-43B0-88B1-D3A722602590}" sibTransId="{048F9B49-1A45-4808-B9C2-A726BDB0789E}"/>
    <dgm:cxn modelId="{C4A8E6B9-A89F-2840-8DDB-F352A3681814}" type="presOf" srcId="{048F9B49-1A45-4808-B9C2-A726BDB0789E}" destId="{BA6EBF0B-E5A5-174C-AB88-C75895951A50}" srcOrd="0" destOrd="0" presId="urn:microsoft.com/office/officeart/2016/7/layout/BasicLinearProcessNumbered"/>
    <dgm:cxn modelId="{74707BCE-E8EE-8443-B733-F541619B3990}" type="presOf" srcId="{E572ADF4-704C-4133-8D37-216C9A0DBB84}" destId="{7B753A0E-3DA2-D64B-B9DC-0E5064EECAEC}" srcOrd="0" destOrd="0" presId="urn:microsoft.com/office/officeart/2016/7/layout/BasicLinearProcessNumbered"/>
    <dgm:cxn modelId="{7A4CB8E0-E630-994E-B4A8-909A1190B24F}" type="presOf" srcId="{ACEA90CB-D25A-45A9-AC1F-BC50FCE5269F}" destId="{B406D726-557E-EB4D-B0D5-9DF9FADA4B03}" srcOrd="0" destOrd="0" presId="urn:microsoft.com/office/officeart/2016/7/layout/BasicLinearProcessNumbered"/>
    <dgm:cxn modelId="{A64CB8E5-A929-7947-BE26-3F600C7FE216}" type="presOf" srcId="{78318E16-ED58-4636-AB1D-AFD929A965E6}" destId="{9C08D6CB-11A0-814F-86C7-BD3AA158A6F3}" srcOrd="1" destOrd="0" presId="urn:microsoft.com/office/officeart/2016/7/layout/BasicLinearProcessNumbered"/>
    <dgm:cxn modelId="{08DD77E2-B75C-0A4B-95E7-B8F2BFAA56FF}" type="presParOf" srcId="{7B753A0E-3DA2-D64B-B9DC-0E5064EECAEC}" destId="{8EFFBB44-50F4-0544-9682-606B07137C51}" srcOrd="0" destOrd="0" presId="urn:microsoft.com/office/officeart/2016/7/layout/BasicLinearProcessNumbered"/>
    <dgm:cxn modelId="{D818AA69-F772-DB4A-9F5E-559593D8D5BD}" type="presParOf" srcId="{8EFFBB44-50F4-0544-9682-606B07137C51}" destId="{8B96ADB1-1D29-3540-B835-23583B17EE1B}" srcOrd="0" destOrd="0" presId="urn:microsoft.com/office/officeart/2016/7/layout/BasicLinearProcessNumbered"/>
    <dgm:cxn modelId="{E7BF82ED-F35F-F84E-B12D-3E9C8AF73C4B}" type="presParOf" srcId="{8EFFBB44-50F4-0544-9682-606B07137C51}" destId="{AEE4B2AD-90B9-B44A-AB19-B35C6422A6F0}" srcOrd="1" destOrd="0" presId="urn:microsoft.com/office/officeart/2016/7/layout/BasicLinearProcessNumbered"/>
    <dgm:cxn modelId="{00069B9E-4453-0240-9595-FB92B22DFFC4}" type="presParOf" srcId="{8EFFBB44-50F4-0544-9682-606B07137C51}" destId="{4BCB522E-844A-ED4D-8E56-630C6B2D957E}" srcOrd="2" destOrd="0" presId="urn:microsoft.com/office/officeart/2016/7/layout/BasicLinearProcessNumbered"/>
    <dgm:cxn modelId="{9E4356D5-A86F-C549-9C0B-C71628C6D9C7}" type="presParOf" srcId="{8EFFBB44-50F4-0544-9682-606B07137C51}" destId="{1ED1FEBC-4553-AD4F-8FF0-DAB04A75BC05}" srcOrd="3" destOrd="0" presId="urn:microsoft.com/office/officeart/2016/7/layout/BasicLinearProcessNumbered"/>
    <dgm:cxn modelId="{5EE07D18-4607-4149-BAEC-EDBE7C755A96}" type="presParOf" srcId="{7B753A0E-3DA2-D64B-B9DC-0E5064EECAEC}" destId="{FD26E61B-A41C-8E48-8BFC-9CCAD3974396}" srcOrd="1" destOrd="0" presId="urn:microsoft.com/office/officeart/2016/7/layout/BasicLinearProcessNumbered"/>
    <dgm:cxn modelId="{C2EBC717-42C2-194F-AEAB-9E70A61BA3D9}" type="presParOf" srcId="{7B753A0E-3DA2-D64B-B9DC-0E5064EECAEC}" destId="{37C6C6B2-D64A-7541-BEF5-058A3BEDE52B}" srcOrd="2" destOrd="0" presId="urn:microsoft.com/office/officeart/2016/7/layout/BasicLinearProcessNumbered"/>
    <dgm:cxn modelId="{732CB636-91D2-CF49-B72A-258D459A6577}" type="presParOf" srcId="{37C6C6B2-D64A-7541-BEF5-058A3BEDE52B}" destId="{3530D0F8-523F-3A4D-AD66-94D4A5FC37CB}" srcOrd="0" destOrd="0" presId="urn:microsoft.com/office/officeart/2016/7/layout/BasicLinearProcessNumbered"/>
    <dgm:cxn modelId="{361F9343-BB56-C649-BB83-FF4DAA13C4B3}" type="presParOf" srcId="{37C6C6B2-D64A-7541-BEF5-058A3BEDE52B}" destId="{B406D726-557E-EB4D-B0D5-9DF9FADA4B03}" srcOrd="1" destOrd="0" presId="urn:microsoft.com/office/officeart/2016/7/layout/BasicLinearProcessNumbered"/>
    <dgm:cxn modelId="{45F76ED7-C59D-5846-9E5B-BCC32D430C1A}" type="presParOf" srcId="{37C6C6B2-D64A-7541-BEF5-058A3BEDE52B}" destId="{FDF3D083-BB68-C44A-8132-B1CE4774A702}" srcOrd="2" destOrd="0" presId="urn:microsoft.com/office/officeart/2016/7/layout/BasicLinearProcessNumbered"/>
    <dgm:cxn modelId="{A7F03AC1-27F5-BE41-86E4-97460B8BD278}" type="presParOf" srcId="{37C6C6B2-D64A-7541-BEF5-058A3BEDE52B}" destId="{9C08D6CB-11A0-814F-86C7-BD3AA158A6F3}" srcOrd="3" destOrd="0" presId="urn:microsoft.com/office/officeart/2016/7/layout/BasicLinearProcessNumbered"/>
    <dgm:cxn modelId="{A7DF665A-6DD6-304D-B95A-22025AFAEC16}" type="presParOf" srcId="{7B753A0E-3DA2-D64B-B9DC-0E5064EECAEC}" destId="{EFA1B83E-1FB6-0740-9722-1609769D2CE3}" srcOrd="3" destOrd="0" presId="urn:microsoft.com/office/officeart/2016/7/layout/BasicLinearProcessNumbered"/>
    <dgm:cxn modelId="{235DF884-3A3E-884D-AF52-275A7697FEE9}" type="presParOf" srcId="{7B753A0E-3DA2-D64B-B9DC-0E5064EECAEC}" destId="{0A8B77E7-3506-0342-99B7-AAAD8D04E47B}" srcOrd="4" destOrd="0" presId="urn:microsoft.com/office/officeart/2016/7/layout/BasicLinearProcessNumbered"/>
    <dgm:cxn modelId="{B4434A21-6C76-0148-AB81-8559ED38BCF5}" type="presParOf" srcId="{0A8B77E7-3506-0342-99B7-AAAD8D04E47B}" destId="{4F2C6234-61EA-884C-882C-FFF72DD72585}" srcOrd="0" destOrd="0" presId="urn:microsoft.com/office/officeart/2016/7/layout/BasicLinearProcessNumbered"/>
    <dgm:cxn modelId="{9BE21DEA-E2C7-7E4D-961C-034F42627C3D}" type="presParOf" srcId="{0A8B77E7-3506-0342-99B7-AAAD8D04E47B}" destId="{BA6EBF0B-E5A5-174C-AB88-C75895951A50}" srcOrd="1" destOrd="0" presId="urn:microsoft.com/office/officeart/2016/7/layout/BasicLinearProcessNumbered"/>
    <dgm:cxn modelId="{C65FAB3C-0C2E-E24F-91B3-38690CBD8DF8}" type="presParOf" srcId="{0A8B77E7-3506-0342-99B7-AAAD8D04E47B}" destId="{5EA404A9-4A96-1848-9824-770D322DFD01}" srcOrd="2" destOrd="0" presId="urn:microsoft.com/office/officeart/2016/7/layout/BasicLinearProcessNumbered"/>
    <dgm:cxn modelId="{39A3BC04-A1F4-9E44-9391-009529CD1718}" type="presParOf" srcId="{0A8B77E7-3506-0342-99B7-AAAD8D04E47B}" destId="{2F8707A7-07F0-1440-90C1-876032A40FC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372E4-ED38-4C67-8D9D-30F2684644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84F755-7549-4AE6-A6AD-C854265BD5A6}">
      <dgm:prSet/>
      <dgm:spPr/>
      <dgm:t>
        <a:bodyPr/>
        <a:lstStyle/>
        <a:p>
          <a:r>
            <a:rPr lang="en-US"/>
            <a:t>Increased focus on inclusion and equity</a:t>
          </a:r>
        </a:p>
      </dgm:t>
    </dgm:pt>
    <dgm:pt modelId="{C9213AA8-DA8C-4F55-938D-27BF52AF6E55}" type="parTrans" cxnId="{D5A1575C-8CA0-444D-A529-7794761BE429}">
      <dgm:prSet/>
      <dgm:spPr/>
      <dgm:t>
        <a:bodyPr/>
        <a:lstStyle/>
        <a:p>
          <a:endParaRPr lang="en-US"/>
        </a:p>
      </dgm:t>
    </dgm:pt>
    <dgm:pt modelId="{BEE64C17-3629-4DC3-96A1-0E7BE4EF554C}" type="sibTrans" cxnId="{D5A1575C-8CA0-444D-A529-7794761BE429}">
      <dgm:prSet/>
      <dgm:spPr/>
      <dgm:t>
        <a:bodyPr/>
        <a:lstStyle/>
        <a:p>
          <a:endParaRPr lang="en-US"/>
        </a:p>
      </dgm:t>
    </dgm:pt>
    <dgm:pt modelId="{34DED1DC-5D37-42C0-8A05-FBB127E9576B}">
      <dgm:prSet/>
      <dgm:spPr/>
      <dgm:t>
        <a:bodyPr/>
        <a:lstStyle/>
        <a:p>
          <a:r>
            <a:rPr lang="en-US"/>
            <a:t>Expanded focus on civic skills</a:t>
          </a:r>
        </a:p>
      </dgm:t>
    </dgm:pt>
    <dgm:pt modelId="{D0E997FB-9A78-4AB5-85D6-4E5710D87EE2}" type="parTrans" cxnId="{4C33AC0E-6C73-4F35-89DA-4346B7386414}">
      <dgm:prSet/>
      <dgm:spPr/>
      <dgm:t>
        <a:bodyPr/>
        <a:lstStyle/>
        <a:p>
          <a:endParaRPr lang="en-US"/>
        </a:p>
      </dgm:t>
    </dgm:pt>
    <dgm:pt modelId="{03826E5C-929E-46AE-9DF6-995855D7A78B}" type="sibTrans" cxnId="{4C33AC0E-6C73-4F35-89DA-4346B7386414}">
      <dgm:prSet/>
      <dgm:spPr/>
      <dgm:t>
        <a:bodyPr/>
        <a:lstStyle/>
        <a:p>
          <a:endParaRPr lang="en-US"/>
        </a:p>
      </dgm:t>
    </dgm:pt>
    <dgm:pt modelId="{AEDE6848-74C2-449F-A5C0-A8FEB61B2FD9}">
      <dgm:prSet/>
      <dgm:spPr/>
      <dgm:t>
        <a:bodyPr/>
        <a:lstStyle/>
        <a:p>
          <a:r>
            <a:rPr lang="en-US"/>
            <a:t>Systematized funding and functions</a:t>
          </a:r>
        </a:p>
      </dgm:t>
    </dgm:pt>
    <dgm:pt modelId="{A3E2717C-2F43-4A46-9FC5-AD05BDFEF14D}" type="parTrans" cxnId="{DC6104A6-ADD8-4B0F-9408-602EE856C41E}">
      <dgm:prSet/>
      <dgm:spPr/>
      <dgm:t>
        <a:bodyPr/>
        <a:lstStyle/>
        <a:p>
          <a:endParaRPr lang="en-US"/>
        </a:p>
      </dgm:t>
    </dgm:pt>
    <dgm:pt modelId="{1ACD64B3-4D51-46A4-A44B-0B413C1ABFDD}" type="sibTrans" cxnId="{DC6104A6-ADD8-4B0F-9408-602EE856C41E}">
      <dgm:prSet/>
      <dgm:spPr/>
      <dgm:t>
        <a:bodyPr/>
        <a:lstStyle/>
        <a:p>
          <a:endParaRPr lang="en-US"/>
        </a:p>
      </dgm:t>
    </dgm:pt>
    <dgm:pt modelId="{334DAA86-65F8-8B4A-BE96-1345FB0AABDB}" type="pres">
      <dgm:prSet presAssocID="{961372E4-ED38-4C67-8D9D-30F26846441D}" presName="linear" presStyleCnt="0">
        <dgm:presLayoutVars>
          <dgm:animLvl val="lvl"/>
          <dgm:resizeHandles val="exact"/>
        </dgm:presLayoutVars>
      </dgm:prSet>
      <dgm:spPr/>
    </dgm:pt>
    <dgm:pt modelId="{E739804C-42F0-FE46-A129-4AF041041D1E}" type="pres">
      <dgm:prSet presAssocID="{7E84F755-7549-4AE6-A6AD-C854265BD5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60858D-CC6C-244F-8C02-63A0D6533DA4}" type="pres">
      <dgm:prSet presAssocID="{BEE64C17-3629-4DC3-96A1-0E7BE4EF554C}" presName="spacer" presStyleCnt="0"/>
      <dgm:spPr/>
    </dgm:pt>
    <dgm:pt modelId="{91F98DC5-DCAF-6B47-9758-69222A57293B}" type="pres">
      <dgm:prSet presAssocID="{34DED1DC-5D37-42C0-8A05-FBB127E957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A95789-A726-B941-A437-E3DF1224D052}" type="pres">
      <dgm:prSet presAssocID="{03826E5C-929E-46AE-9DF6-995855D7A78B}" presName="spacer" presStyleCnt="0"/>
      <dgm:spPr/>
    </dgm:pt>
    <dgm:pt modelId="{CDDE045D-DAC0-004C-869C-830F24EF328C}" type="pres">
      <dgm:prSet presAssocID="{AEDE6848-74C2-449F-A5C0-A8FEB61B2F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33AC0E-6C73-4F35-89DA-4346B7386414}" srcId="{961372E4-ED38-4C67-8D9D-30F26846441D}" destId="{34DED1DC-5D37-42C0-8A05-FBB127E9576B}" srcOrd="1" destOrd="0" parTransId="{D0E997FB-9A78-4AB5-85D6-4E5710D87EE2}" sibTransId="{03826E5C-929E-46AE-9DF6-995855D7A78B}"/>
    <dgm:cxn modelId="{DA683A11-42BF-F14A-A3AA-B574614BA476}" type="presOf" srcId="{AEDE6848-74C2-449F-A5C0-A8FEB61B2FD9}" destId="{CDDE045D-DAC0-004C-869C-830F24EF328C}" srcOrd="0" destOrd="0" presId="urn:microsoft.com/office/officeart/2005/8/layout/vList2"/>
    <dgm:cxn modelId="{D5A1575C-8CA0-444D-A529-7794761BE429}" srcId="{961372E4-ED38-4C67-8D9D-30F26846441D}" destId="{7E84F755-7549-4AE6-A6AD-C854265BD5A6}" srcOrd="0" destOrd="0" parTransId="{C9213AA8-DA8C-4F55-938D-27BF52AF6E55}" sibTransId="{BEE64C17-3629-4DC3-96A1-0E7BE4EF554C}"/>
    <dgm:cxn modelId="{6D86216F-ACF4-274D-8079-755A275BCF1D}" type="presOf" srcId="{7E84F755-7549-4AE6-A6AD-C854265BD5A6}" destId="{E739804C-42F0-FE46-A129-4AF041041D1E}" srcOrd="0" destOrd="0" presId="urn:microsoft.com/office/officeart/2005/8/layout/vList2"/>
    <dgm:cxn modelId="{0D63357C-8EEF-DB4C-873A-C3D19DDE64B9}" type="presOf" srcId="{34DED1DC-5D37-42C0-8A05-FBB127E9576B}" destId="{91F98DC5-DCAF-6B47-9758-69222A57293B}" srcOrd="0" destOrd="0" presId="urn:microsoft.com/office/officeart/2005/8/layout/vList2"/>
    <dgm:cxn modelId="{DC6104A6-ADD8-4B0F-9408-602EE856C41E}" srcId="{961372E4-ED38-4C67-8D9D-30F26846441D}" destId="{AEDE6848-74C2-449F-A5C0-A8FEB61B2FD9}" srcOrd="2" destOrd="0" parTransId="{A3E2717C-2F43-4A46-9FC5-AD05BDFEF14D}" sibTransId="{1ACD64B3-4D51-46A4-A44B-0B413C1ABFDD}"/>
    <dgm:cxn modelId="{802D97C1-006E-3D4F-AC89-18DD7E6ACA9A}" type="presOf" srcId="{961372E4-ED38-4C67-8D9D-30F26846441D}" destId="{334DAA86-65F8-8B4A-BE96-1345FB0AABDB}" srcOrd="0" destOrd="0" presId="urn:microsoft.com/office/officeart/2005/8/layout/vList2"/>
    <dgm:cxn modelId="{88DE3CE1-30A4-9741-9957-88A47AE06C38}" type="presParOf" srcId="{334DAA86-65F8-8B4A-BE96-1345FB0AABDB}" destId="{E739804C-42F0-FE46-A129-4AF041041D1E}" srcOrd="0" destOrd="0" presId="urn:microsoft.com/office/officeart/2005/8/layout/vList2"/>
    <dgm:cxn modelId="{D7D5EE9C-A7DE-5946-A343-3E942AC715E9}" type="presParOf" srcId="{334DAA86-65F8-8B4A-BE96-1345FB0AABDB}" destId="{3860858D-CC6C-244F-8C02-63A0D6533DA4}" srcOrd="1" destOrd="0" presId="urn:microsoft.com/office/officeart/2005/8/layout/vList2"/>
    <dgm:cxn modelId="{AA2C11E6-75AA-614D-A5AD-1DDFC3286BA8}" type="presParOf" srcId="{334DAA86-65F8-8B4A-BE96-1345FB0AABDB}" destId="{91F98DC5-DCAF-6B47-9758-69222A57293B}" srcOrd="2" destOrd="0" presId="urn:microsoft.com/office/officeart/2005/8/layout/vList2"/>
    <dgm:cxn modelId="{92CA48FD-2E54-974B-AD35-68F1835E3F22}" type="presParOf" srcId="{334DAA86-65F8-8B4A-BE96-1345FB0AABDB}" destId="{3AA95789-A726-B941-A437-E3DF1224D052}" srcOrd="3" destOrd="0" presId="urn:microsoft.com/office/officeart/2005/8/layout/vList2"/>
    <dgm:cxn modelId="{5EF07569-8C95-9547-8F0C-84FC2910498C}" type="presParOf" srcId="{334DAA86-65F8-8B4A-BE96-1345FB0AABDB}" destId="{CDDE045D-DAC0-004C-869C-830F24EF32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5FD41-513B-4179-8075-905F125B58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80F0A3-EDE8-4B0F-B346-AB9821E4AD72}">
      <dgm:prSet/>
      <dgm:spPr/>
      <dgm:t>
        <a:bodyPr/>
        <a:lstStyle/>
        <a:p>
          <a:r>
            <a:rPr lang="en-US"/>
            <a:t>Process design</a:t>
          </a:r>
        </a:p>
      </dgm:t>
    </dgm:pt>
    <dgm:pt modelId="{3EFF16C5-DA1A-48B2-BFAA-189E05B83496}" type="parTrans" cxnId="{D1947842-E038-430D-8E6F-69ACA62C0532}">
      <dgm:prSet/>
      <dgm:spPr/>
      <dgm:t>
        <a:bodyPr/>
        <a:lstStyle/>
        <a:p>
          <a:endParaRPr lang="en-US"/>
        </a:p>
      </dgm:t>
    </dgm:pt>
    <dgm:pt modelId="{817B9337-92E9-4F98-B291-F89525A70931}" type="sibTrans" cxnId="{D1947842-E038-430D-8E6F-69ACA62C0532}">
      <dgm:prSet/>
      <dgm:spPr/>
      <dgm:t>
        <a:bodyPr/>
        <a:lstStyle/>
        <a:p>
          <a:endParaRPr lang="en-US"/>
        </a:p>
      </dgm:t>
    </dgm:pt>
    <dgm:pt modelId="{D3902315-3956-49EB-AF59-B349A11613ED}">
      <dgm:prSet/>
      <dgm:spPr/>
      <dgm:t>
        <a:bodyPr/>
        <a:lstStyle/>
        <a:p>
          <a:r>
            <a:rPr lang="en-US"/>
            <a:t>Public relations</a:t>
          </a:r>
        </a:p>
      </dgm:t>
    </dgm:pt>
    <dgm:pt modelId="{FF9FA705-BBAC-4381-9ACD-729FE328F519}" type="parTrans" cxnId="{119863D6-E30F-4A31-963B-CD84BAF54C48}">
      <dgm:prSet/>
      <dgm:spPr/>
      <dgm:t>
        <a:bodyPr/>
        <a:lstStyle/>
        <a:p>
          <a:endParaRPr lang="en-US"/>
        </a:p>
      </dgm:t>
    </dgm:pt>
    <dgm:pt modelId="{9F01A6AF-461A-4DE0-AF18-A269D8D4B9D0}" type="sibTrans" cxnId="{119863D6-E30F-4A31-963B-CD84BAF54C48}">
      <dgm:prSet/>
      <dgm:spPr/>
      <dgm:t>
        <a:bodyPr/>
        <a:lstStyle/>
        <a:p>
          <a:endParaRPr lang="en-US"/>
        </a:p>
      </dgm:t>
    </dgm:pt>
    <dgm:pt modelId="{00D37650-B2AF-4641-BE67-C2FF8D08085B}">
      <dgm:prSet/>
      <dgm:spPr/>
      <dgm:t>
        <a:bodyPr/>
        <a:lstStyle/>
        <a:p>
          <a:r>
            <a:rPr lang="en-US"/>
            <a:t>Research and data</a:t>
          </a:r>
        </a:p>
      </dgm:t>
    </dgm:pt>
    <dgm:pt modelId="{CA674635-82CD-46E9-834D-1684B84E5CA6}" type="parTrans" cxnId="{CBB2DFBF-4606-489F-9460-957896BFBB89}">
      <dgm:prSet/>
      <dgm:spPr/>
      <dgm:t>
        <a:bodyPr/>
        <a:lstStyle/>
        <a:p>
          <a:endParaRPr lang="en-US"/>
        </a:p>
      </dgm:t>
    </dgm:pt>
    <dgm:pt modelId="{8985A13D-2C08-4BB7-8BB5-71C705CF66A2}" type="sibTrans" cxnId="{CBB2DFBF-4606-489F-9460-957896BFBB89}">
      <dgm:prSet/>
      <dgm:spPr/>
      <dgm:t>
        <a:bodyPr/>
        <a:lstStyle/>
        <a:p>
          <a:endParaRPr lang="en-US"/>
        </a:p>
      </dgm:t>
    </dgm:pt>
    <dgm:pt modelId="{242DBB3B-F921-485F-9B58-9FA6E1142521}">
      <dgm:prSet/>
      <dgm:spPr/>
      <dgm:t>
        <a:bodyPr/>
        <a:lstStyle/>
        <a:p>
          <a:r>
            <a:rPr lang="en-US"/>
            <a:t>Teaching</a:t>
          </a:r>
        </a:p>
      </dgm:t>
    </dgm:pt>
    <dgm:pt modelId="{A89CFC4A-F88A-4759-9041-2585C4F0B202}" type="parTrans" cxnId="{B4E5BA2B-05D3-40A2-9BD3-7E4E7468489D}">
      <dgm:prSet/>
      <dgm:spPr/>
      <dgm:t>
        <a:bodyPr/>
        <a:lstStyle/>
        <a:p>
          <a:endParaRPr lang="en-US"/>
        </a:p>
      </dgm:t>
    </dgm:pt>
    <dgm:pt modelId="{35899CFF-D53A-4C7B-9A1D-7878A2F023CC}" type="sibTrans" cxnId="{B4E5BA2B-05D3-40A2-9BD3-7E4E7468489D}">
      <dgm:prSet/>
      <dgm:spPr/>
      <dgm:t>
        <a:bodyPr/>
        <a:lstStyle/>
        <a:p>
          <a:endParaRPr lang="en-US"/>
        </a:p>
      </dgm:t>
    </dgm:pt>
    <dgm:pt modelId="{A00FE7D9-AE54-4DFF-A366-C5AC75613B84}">
      <dgm:prSet/>
      <dgm:spPr/>
      <dgm:t>
        <a:bodyPr/>
        <a:lstStyle/>
        <a:p>
          <a:r>
            <a:rPr lang="en-US"/>
            <a:t>Public achievement</a:t>
          </a:r>
        </a:p>
      </dgm:t>
    </dgm:pt>
    <dgm:pt modelId="{46317D82-14B6-46D3-969A-8771E677A05C}" type="parTrans" cxnId="{895EDDF7-22CD-4DFC-8718-42E6B14DABDA}">
      <dgm:prSet/>
      <dgm:spPr/>
      <dgm:t>
        <a:bodyPr/>
        <a:lstStyle/>
        <a:p>
          <a:endParaRPr lang="en-US"/>
        </a:p>
      </dgm:t>
    </dgm:pt>
    <dgm:pt modelId="{F1BFF9ED-515E-42A3-966E-63DE01AC713D}" type="sibTrans" cxnId="{895EDDF7-22CD-4DFC-8718-42E6B14DABDA}">
      <dgm:prSet/>
      <dgm:spPr/>
      <dgm:t>
        <a:bodyPr/>
        <a:lstStyle/>
        <a:p>
          <a:endParaRPr lang="en-US"/>
        </a:p>
      </dgm:t>
    </dgm:pt>
    <dgm:pt modelId="{7C02C81A-90DD-1647-9720-54C34B9833D8}" type="pres">
      <dgm:prSet presAssocID="{C845FD41-513B-4179-8075-905F125B58FF}" presName="linear" presStyleCnt="0">
        <dgm:presLayoutVars>
          <dgm:animLvl val="lvl"/>
          <dgm:resizeHandles val="exact"/>
        </dgm:presLayoutVars>
      </dgm:prSet>
      <dgm:spPr/>
    </dgm:pt>
    <dgm:pt modelId="{535A37B8-DD15-544E-848F-F2116A5A1749}" type="pres">
      <dgm:prSet presAssocID="{DC80F0A3-EDE8-4B0F-B346-AB9821E4AD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072F85-C340-2843-862F-B808F9F1215A}" type="pres">
      <dgm:prSet presAssocID="{817B9337-92E9-4F98-B291-F89525A70931}" presName="spacer" presStyleCnt="0"/>
      <dgm:spPr/>
    </dgm:pt>
    <dgm:pt modelId="{A28B9A1F-8E54-0E43-B2AB-CA40CF42D648}" type="pres">
      <dgm:prSet presAssocID="{D3902315-3956-49EB-AF59-B349A11613E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DC75FD-8843-B345-8F9E-2A18F333404E}" type="pres">
      <dgm:prSet presAssocID="{9F01A6AF-461A-4DE0-AF18-A269D8D4B9D0}" presName="spacer" presStyleCnt="0"/>
      <dgm:spPr/>
    </dgm:pt>
    <dgm:pt modelId="{B408A9A7-1F77-FA4A-B54A-B368C68F5B6D}" type="pres">
      <dgm:prSet presAssocID="{00D37650-B2AF-4641-BE67-C2FF8D0808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8EA21D-CF38-8641-876B-E56B2394EA61}" type="pres">
      <dgm:prSet presAssocID="{8985A13D-2C08-4BB7-8BB5-71C705CF66A2}" presName="spacer" presStyleCnt="0"/>
      <dgm:spPr/>
    </dgm:pt>
    <dgm:pt modelId="{B923F036-D76E-7540-A23B-84D86DA7D287}" type="pres">
      <dgm:prSet presAssocID="{242DBB3B-F921-485F-9B58-9FA6E1142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6216FDD-078B-CD41-82C6-70F77F9B4FEB}" type="pres">
      <dgm:prSet presAssocID="{35899CFF-D53A-4C7B-9A1D-7878A2F023CC}" presName="spacer" presStyleCnt="0"/>
      <dgm:spPr/>
    </dgm:pt>
    <dgm:pt modelId="{5E772C49-7029-774B-B727-D27C01A97F3F}" type="pres">
      <dgm:prSet presAssocID="{A00FE7D9-AE54-4DFF-A366-C5AC75613B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4E5BA2B-05D3-40A2-9BD3-7E4E7468489D}" srcId="{C845FD41-513B-4179-8075-905F125B58FF}" destId="{242DBB3B-F921-485F-9B58-9FA6E1142521}" srcOrd="3" destOrd="0" parTransId="{A89CFC4A-F88A-4759-9041-2585C4F0B202}" sibTransId="{35899CFF-D53A-4C7B-9A1D-7878A2F023CC}"/>
    <dgm:cxn modelId="{ABE1582D-1361-DA40-BA76-D19C10FB1F99}" type="presOf" srcId="{00D37650-B2AF-4641-BE67-C2FF8D08085B}" destId="{B408A9A7-1F77-FA4A-B54A-B368C68F5B6D}" srcOrd="0" destOrd="0" presId="urn:microsoft.com/office/officeart/2005/8/layout/vList2"/>
    <dgm:cxn modelId="{D1947842-E038-430D-8E6F-69ACA62C0532}" srcId="{C845FD41-513B-4179-8075-905F125B58FF}" destId="{DC80F0A3-EDE8-4B0F-B346-AB9821E4AD72}" srcOrd="0" destOrd="0" parTransId="{3EFF16C5-DA1A-48B2-BFAA-189E05B83496}" sibTransId="{817B9337-92E9-4F98-B291-F89525A70931}"/>
    <dgm:cxn modelId="{81D7DA43-38CB-2045-AFD8-32733CED9A42}" type="presOf" srcId="{242DBB3B-F921-485F-9B58-9FA6E1142521}" destId="{B923F036-D76E-7540-A23B-84D86DA7D287}" srcOrd="0" destOrd="0" presId="urn:microsoft.com/office/officeart/2005/8/layout/vList2"/>
    <dgm:cxn modelId="{C7839655-DB09-2F4D-BEA3-8E7C12E33B5D}" type="presOf" srcId="{A00FE7D9-AE54-4DFF-A366-C5AC75613B84}" destId="{5E772C49-7029-774B-B727-D27C01A97F3F}" srcOrd="0" destOrd="0" presId="urn:microsoft.com/office/officeart/2005/8/layout/vList2"/>
    <dgm:cxn modelId="{E6DBBC7F-0318-C140-B3B6-BF299F92B0B6}" type="presOf" srcId="{DC80F0A3-EDE8-4B0F-B346-AB9821E4AD72}" destId="{535A37B8-DD15-544E-848F-F2116A5A1749}" srcOrd="0" destOrd="0" presId="urn:microsoft.com/office/officeart/2005/8/layout/vList2"/>
    <dgm:cxn modelId="{38164D8D-8243-5C44-B492-8386581871D5}" type="presOf" srcId="{D3902315-3956-49EB-AF59-B349A11613ED}" destId="{A28B9A1F-8E54-0E43-B2AB-CA40CF42D648}" srcOrd="0" destOrd="0" presId="urn:microsoft.com/office/officeart/2005/8/layout/vList2"/>
    <dgm:cxn modelId="{CBB2DFBF-4606-489F-9460-957896BFBB89}" srcId="{C845FD41-513B-4179-8075-905F125B58FF}" destId="{00D37650-B2AF-4641-BE67-C2FF8D08085B}" srcOrd="2" destOrd="0" parTransId="{CA674635-82CD-46E9-834D-1684B84E5CA6}" sibTransId="{8985A13D-2C08-4BB7-8BB5-71C705CF66A2}"/>
    <dgm:cxn modelId="{E1EEFECE-C9AE-A544-AD1F-537AA234958E}" type="presOf" srcId="{C845FD41-513B-4179-8075-905F125B58FF}" destId="{7C02C81A-90DD-1647-9720-54C34B9833D8}" srcOrd="0" destOrd="0" presId="urn:microsoft.com/office/officeart/2005/8/layout/vList2"/>
    <dgm:cxn modelId="{119863D6-E30F-4A31-963B-CD84BAF54C48}" srcId="{C845FD41-513B-4179-8075-905F125B58FF}" destId="{D3902315-3956-49EB-AF59-B349A11613ED}" srcOrd="1" destOrd="0" parTransId="{FF9FA705-BBAC-4381-9ACD-729FE328F519}" sibTransId="{9F01A6AF-461A-4DE0-AF18-A269D8D4B9D0}"/>
    <dgm:cxn modelId="{895EDDF7-22CD-4DFC-8718-42E6B14DABDA}" srcId="{C845FD41-513B-4179-8075-905F125B58FF}" destId="{A00FE7D9-AE54-4DFF-A366-C5AC75613B84}" srcOrd="4" destOrd="0" parTransId="{46317D82-14B6-46D3-969A-8771E677A05C}" sibTransId="{F1BFF9ED-515E-42A3-966E-63DE01AC713D}"/>
    <dgm:cxn modelId="{0CE55A28-9732-0D4A-8609-F8A17D85A56D}" type="presParOf" srcId="{7C02C81A-90DD-1647-9720-54C34B9833D8}" destId="{535A37B8-DD15-544E-848F-F2116A5A1749}" srcOrd="0" destOrd="0" presId="urn:microsoft.com/office/officeart/2005/8/layout/vList2"/>
    <dgm:cxn modelId="{B96A23E0-D156-2845-954F-3BD4F4C45499}" type="presParOf" srcId="{7C02C81A-90DD-1647-9720-54C34B9833D8}" destId="{3E072F85-C340-2843-862F-B808F9F1215A}" srcOrd="1" destOrd="0" presId="urn:microsoft.com/office/officeart/2005/8/layout/vList2"/>
    <dgm:cxn modelId="{705B5F0C-D2ED-8041-9AF6-14CCF33BDF57}" type="presParOf" srcId="{7C02C81A-90DD-1647-9720-54C34B9833D8}" destId="{A28B9A1F-8E54-0E43-B2AB-CA40CF42D648}" srcOrd="2" destOrd="0" presId="urn:microsoft.com/office/officeart/2005/8/layout/vList2"/>
    <dgm:cxn modelId="{43CFA2A8-2AC7-3045-BADD-09A2030550BF}" type="presParOf" srcId="{7C02C81A-90DD-1647-9720-54C34B9833D8}" destId="{4ADC75FD-8843-B345-8F9E-2A18F333404E}" srcOrd="3" destOrd="0" presId="urn:microsoft.com/office/officeart/2005/8/layout/vList2"/>
    <dgm:cxn modelId="{F2EC03BC-C949-8E42-A8B9-BC5911CD6AAE}" type="presParOf" srcId="{7C02C81A-90DD-1647-9720-54C34B9833D8}" destId="{B408A9A7-1F77-FA4A-B54A-B368C68F5B6D}" srcOrd="4" destOrd="0" presId="urn:microsoft.com/office/officeart/2005/8/layout/vList2"/>
    <dgm:cxn modelId="{57E30BBA-EE90-3144-990D-2910035B5669}" type="presParOf" srcId="{7C02C81A-90DD-1647-9720-54C34B9833D8}" destId="{198EA21D-CF38-8641-876B-E56B2394EA61}" srcOrd="5" destOrd="0" presId="urn:microsoft.com/office/officeart/2005/8/layout/vList2"/>
    <dgm:cxn modelId="{811F8846-C6FB-D842-8941-EB84CF9EAE12}" type="presParOf" srcId="{7C02C81A-90DD-1647-9720-54C34B9833D8}" destId="{B923F036-D76E-7540-A23B-84D86DA7D287}" srcOrd="6" destOrd="0" presId="urn:microsoft.com/office/officeart/2005/8/layout/vList2"/>
    <dgm:cxn modelId="{C349DC53-F8BE-0943-80F5-08133162D3F6}" type="presParOf" srcId="{7C02C81A-90DD-1647-9720-54C34B9833D8}" destId="{56216FDD-078B-CD41-82C6-70F77F9B4FEB}" srcOrd="7" destOrd="0" presId="urn:microsoft.com/office/officeart/2005/8/layout/vList2"/>
    <dgm:cxn modelId="{4749A979-1885-1D4B-B957-7BB5DBD9CFA4}" type="presParOf" srcId="{7C02C81A-90DD-1647-9720-54C34B9833D8}" destId="{5E772C49-7029-774B-B727-D27C01A97F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7873B-5C37-4D00-ADBD-375355D1D93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3642DF-F726-48FB-9A99-73F45E2C3FE8}">
      <dgm:prSet/>
      <dgm:spPr/>
      <dgm:t>
        <a:bodyPr/>
        <a:lstStyle/>
        <a:p>
          <a:r>
            <a:rPr lang="en-US" dirty="0"/>
            <a:t>Incorporate student work into the curriculum.</a:t>
          </a:r>
        </a:p>
      </dgm:t>
    </dgm:pt>
    <dgm:pt modelId="{2C88EDE2-7E3D-4F0B-BCEA-6C23860C452D}" type="parTrans" cxnId="{81FAE8E3-F821-4024-A365-D27A2868F104}">
      <dgm:prSet/>
      <dgm:spPr/>
      <dgm:t>
        <a:bodyPr/>
        <a:lstStyle/>
        <a:p>
          <a:endParaRPr lang="en-US"/>
        </a:p>
      </dgm:t>
    </dgm:pt>
    <dgm:pt modelId="{2C7D3AB4-30D6-4D78-8CB8-08C1AF949FFD}" type="sibTrans" cxnId="{81FAE8E3-F821-4024-A365-D27A2868F10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DAF4160-1A17-4591-B801-3FBAF24BAFF4}">
      <dgm:prSet/>
      <dgm:spPr/>
      <dgm:t>
        <a:bodyPr/>
        <a:lstStyle/>
        <a:p>
          <a:r>
            <a:rPr lang="en-US"/>
            <a:t>Make programming close to home.</a:t>
          </a:r>
        </a:p>
      </dgm:t>
    </dgm:pt>
    <dgm:pt modelId="{9D11FECE-18FE-45B9-82DA-BF66940EA65F}" type="parTrans" cxnId="{7B8C577B-CFE8-407E-B4AB-8DAD0FB64597}">
      <dgm:prSet/>
      <dgm:spPr/>
      <dgm:t>
        <a:bodyPr/>
        <a:lstStyle/>
        <a:p>
          <a:endParaRPr lang="en-US"/>
        </a:p>
      </dgm:t>
    </dgm:pt>
    <dgm:pt modelId="{B2548781-D403-459C-826D-2CDBE72C2B14}" type="sibTrans" cxnId="{7B8C577B-CFE8-407E-B4AB-8DAD0FB6459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E3ECA87-B986-402B-9CAA-5868CCA3F386}">
      <dgm:prSet/>
      <dgm:spPr/>
      <dgm:t>
        <a:bodyPr/>
        <a:lstStyle/>
        <a:p>
          <a:r>
            <a:rPr lang="en-US"/>
            <a:t>Partner strategically; avoid unnecessary uphill battles.</a:t>
          </a:r>
        </a:p>
      </dgm:t>
    </dgm:pt>
    <dgm:pt modelId="{C2A79373-14F1-4585-92C2-6C7581FB0AD3}" type="parTrans" cxnId="{B9817E81-DCC0-4A81-B76A-F84D8D460B33}">
      <dgm:prSet/>
      <dgm:spPr/>
      <dgm:t>
        <a:bodyPr/>
        <a:lstStyle/>
        <a:p>
          <a:endParaRPr lang="en-US"/>
        </a:p>
      </dgm:t>
    </dgm:pt>
    <dgm:pt modelId="{0D2E21AE-C7C1-4617-A0B4-29EAF1208ED4}" type="sibTrans" cxnId="{B9817E81-DCC0-4A81-B76A-F84D8D460B3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73A0A55-0177-D34D-9FDA-3E01F4589568}" type="pres">
      <dgm:prSet presAssocID="{CFB7873B-5C37-4D00-ADBD-375355D1D937}" presName="Name0" presStyleCnt="0">
        <dgm:presLayoutVars>
          <dgm:animLvl val="lvl"/>
          <dgm:resizeHandles val="exact"/>
        </dgm:presLayoutVars>
      </dgm:prSet>
      <dgm:spPr/>
    </dgm:pt>
    <dgm:pt modelId="{DFE92625-D3CB-1840-8B6D-831729F6CD8E}" type="pres">
      <dgm:prSet presAssocID="{6B3642DF-F726-48FB-9A99-73F45E2C3FE8}" presName="compositeNode" presStyleCnt="0">
        <dgm:presLayoutVars>
          <dgm:bulletEnabled val="1"/>
        </dgm:presLayoutVars>
      </dgm:prSet>
      <dgm:spPr/>
    </dgm:pt>
    <dgm:pt modelId="{11C422B2-11CA-2F4D-AE00-CA1148A7E3B6}" type="pres">
      <dgm:prSet presAssocID="{6B3642DF-F726-48FB-9A99-73F45E2C3FE8}" presName="bgRect" presStyleLbl="bgAccFollowNode1" presStyleIdx="0" presStyleCnt="3"/>
      <dgm:spPr/>
    </dgm:pt>
    <dgm:pt modelId="{A2199A5C-576E-9E49-B150-991B07D828D1}" type="pres">
      <dgm:prSet presAssocID="{2C7D3AB4-30D6-4D78-8CB8-08C1AF949FF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B00AB1F-2112-C545-A05C-C2EC6BD0605F}" type="pres">
      <dgm:prSet presAssocID="{6B3642DF-F726-48FB-9A99-73F45E2C3FE8}" presName="bottomLine" presStyleLbl="alignNode1" presStyleIdx="1" presStyleCnt="6">
        <dgm:presLayoutVars/>
      </dgm:prSet>
      <dgm:spPr/>
    </dgm:pt>
    <dgm:pt modelId="{B4009BAA-3250-0B41-B4EC-F74AA9C1FEFD}" type="pres">
      <dgm:prSet presAssocID="{6B3642DF-F726-48FB-9A99-73F45E2C3FE8}" presName="nodeText" presStyleLbl="bgAccFollowNode1" presStyleIdx="0" presStyleCnt="3">
        <dgm:presLayoutVars>
          <dgm:bulletEnabled val="1"/>
        </dgm:presLayoutVars>
      </dgm:prSet>
      <dgm:spPr/>
    </dgm:pt>
    <dgm:pt modelId="{7D07CEF5-C082-2940-88D8-3F06FA5F164C}" type="pres">
      <dgm:prSet presAssocID="{2C7D3AB4-30D6-4D78-8CB8-08C1AF949FFD}" presName="sibTrans" presStyleCnt="0"/>
      <dgm:spPr/>
    </dgm:pt>
    <dgm:pt modelId="{FD6FE3AF-54CC-F943-9DDE-FF8671E41D7A}" type="pres">
      <dgm:prSet presAssocID="{ADAF4160-1A17-4591-B801-3FBAF24BAFF4}" presName="compositeNode" presStyleCnt="0">
        <dgm:presLayoutVars>
          <dgm:bulletEnabled val="1"/>
        </dgm:presLayoutVars>
      </dgm:prSet>
      <dgm:spPr/>
    </dgm:pt>
    <dgm:pt modelId="{2AD5AE83-6398-6346-8E79-0278ADC66999}" type="pres">
      <dgm:prSet presAssocID="{ADAF4160-1A17-4591-B801-3FBAF24BAFF4}" presName="bgRect" presStyleLbl="bgAccFollowNode1" presStyleIdx="1" presStyleCnt="3"/>
      <dgm:spPr/>
    </dgm:pt>
    <dgm:pt modelId="{3B7BFBC4-E7DE-F64A-9E6E-0D39DE0BF363}" type="pres">
      <dgm:prSet presAssocID="{B2548781-D403-459C-826D-2CDBE72C2B1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12A5579-9F91-1147-BCDD-BDCCA277EF58}" type="pres">
      <dgm:prSet presAssocID="{ADAF4160-1A17-4591-B801-3FBAF24BAFF4}" presName="bottomLine" presStyleLbl="alignNode1" presStyleIdx="3" presStyleCnt="6">
        <dgm:presLayoutVars/>
      </dgm:prSet>
      <dgm:spPr/>
    </dgm:pt>
    <dgm:pt modelId="{DC403ED3-DBD5-284D-9116-1264A830ECA4}" type="pres">
      <dgm:prSet presAssocID="{ADAF4160-1A17-4591-B801-3FBAF24BAFF4}" presName="nodeText" presStyleLbl="bgAccFollowNode1" presStyleIdx="1" presStyleCnt="3">
        <dgm:presLayoutVars>
          <dgm:bulletEnabled val="1"/>
        </dgm:presLayoutVars>
      </dgm:prSet>
      <dgm:spPr/>
    </dgm:pt>
    <dgm:pt modelId="{6E68561B-D17E-6D43-9326-20E5E85BC8E8}" type="pres">
      <dgm:prSet presAssocID="{B2548781-D403-459C-826D-2CDBE72C2B14}" presName="sibTrans" presStyleCnt="0"/>
      <dgm:spPr/>
    </dgm:pt>
    <dgm:pt modelId="{C614B0DE-A5A0-8143-9813-7402E5EB9628}" type="pres">
      <dgm:prSet presAssocID="{8E3ECA87-B986-402B-9CAA-5868CCA3F386}" presName="compositeNode" presStyleCnt="0">
        <dgm:presLayoutVars>
          <dgm:bulletEnabled val="1"/>
        </dgm:presLayoutVars>
      </dgm:prSet>
      <dgm:spPr/>
    </dgm:pt>
    <dgm:pt modelId="{C3FDD5C9-6320-EB4A-BFC3-5111EABFB1CA}" type="pres">
      <dgm:prSet presAssocID="{8E3ECA87-B986-402B-9CAA-5868CCA3F386}" presName="bgRect" presStyleLbl="bgAccFollowNode1" presStyleIdx="2" presStyleCnt="3"/>
      <dgm:spPr/>
    </dgm:pt>
    <dgm:pt modelId="{C18FFF70-66FD-4247-AD6B-134EBA0325B2}" type="pres">
      <dgm:prSet presAssocID="{0D2E21AE-C7C1-4617-A0B4-29EAF1208ED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B7D1A8D-122D-4B4A-B15C-C2E65C8A9574}" type="pres">
      <dgm:prSet presAssocID="{8E3ECA87-B986-402B-9CAA-5868CCA3F386}" presName="bottomLine" presStyleLbl="alignNode1" presStyleIdx="5" presStyleCnt="6">
        <dgm:presLayoutVars/>
      </dgm:prSet>
      <dgm:spPr/>
    </dgm:pt>
    <dgm:pt modelId="{54198A70-B0AF-1049-93ED-8C8E1E6A4F60}" type="pres">
      <dgm:prSet presAssocID="{8E3ECA87-B986-402B-9CAA-5868CCA3F38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6C99611-B921-C74A-8B2E-00858D0B9C57}" type="presOf" srcId="{CFB7873B-5C37-4D00-ADBD-375355D1D937}" destId="{C73A0A55-0177-D34D-9FDA-3E01F4589568}" srcOrd="0" destOrd="0" presId="urn:microsoft.com/office/officeart/2016/7/layout/BasicLinearProcessNumbered"/>
    <dgm:cxn modelId="{EB499876-17D1-FA48-AB34-B0769EDD8512}" type="presOf" srcId="{B2548781-D403-459C-826D-2CDBE72C2B14}" destId="{3B7BFBC4-E7DE-F64A-9E6E-0D39DE0BF363}" srcOrd="0" destOrd="0" presId="urn:microsoft.com/office/officeart/2016/7/layout/BasicLinearProcessNumbered"/>
    <dgm:cxn modelId="{7B8C577B-CFE8-407E-B4AB-8DAD0FB64597}" srcId="{CFB7873B-5C37-4D00-ADBD-375355D1D937}" destId="{ADAF4160-1A17-4591-B801-3FBAF24BAFF4}" srcOrd="1" destOrd="0" parTransId="{9D11FECE-18FE-45B9-82DA-BF66940EA65F}" sibTransId="{B2548781-D403-459C-826D-2CDBE72C2B14}"/>
    <dgm:cxn modelId="{CD5E787E-1E16-5B4E-B93E-CC115FEC0467}" type="presOf" srcId="{ADAF4160-1A17-4591-B801-3FBAF24BAFF4}" destId="{2AD5AE83-6398-6346-8E79-0278ADC66999}" srcOrd="0" destOrd="0" presId="urn:microsoft.com/office/officeart/2016/7/layout/BasicLinearProcessNumbered"/>
    <dgm:cxn modelId="{B9817E81-DCC0-4A81-B76A-F84D8D460B33}" srcId="{CFB7873B-5C37-4D00-ADBD-375355D1D937}" destId="{8E3ECA87-B986-402B-9CAA-5868CCA3F386}" srcOrd="2" destOrd="0" parTransId="{C2A79373-14F1-4585-92C2-6C7581FB0AD3}" sibTransId="{0D2E21AE-C7C1-4617-A0B4-29EAF1208ED4}"/>
    <dgm:cxn modelId="{9DA5D28F-E1F3-434A-945D-EDC3C0A02399}" type="presOf" srcId="{6B3642DF-F726-48FB-9A99-73F45E2C3FE8}" destId="{11C422B2-11CA-2F4D-AE00-CA1148A7E3B6}" srcOrd="0" destOrd="0" presId="urn:microsoft.com/office/officeart/2016/7/layout/BasicLinearProcessNumbered"/>
    <dgm:cxn modelId="{EB7A7091-3EB2-B649-9F02-A24D4E7626F0}" type="presOf" srcId="{8E3ECA87-B986-402B-9CAA-5868CCA3F386}" destId="{54198A70-B0AF-1049-93ED-8C8E1E6A4F60}" srcOrd="1" destOrd="0" presId="urn:microsoft.com/office/officeart/2016/7/layout/BasicLinearProcessNumbered"/>
    <dgm:cxn modelId="{74F01B97-853B-9843-8653-BAA28EBAE5C7}" type="presOf" srcId="{0D2E21AE-C7C1-4617-A0B4-29EAF1208ED4}" destId="{C18FFF70-66FD-4247-AD6B-134EBA0325B2}" srcOrd="0" destOrd="0" presId="urn:microsoft.com/office/officeart/2016/7/layout/BasicLinearProcessNumbered"/>
    <dgm:cxn modelId="{C43E8C9D-6711-5F40-92C7-7EEE8134A2FF}" type="presOf" srcId="{ADAF4160-1A17-4591-B801-3FBAF24BAFF4}" destId="{DC403ED3-DBD5-284D-9116-1264A830ECA4}" srcOrd="1" destOrd="0" presId="urn:microsoft.com/office/officeart/2016/7/layout/BasicLinearProcessNumbered"/>
    <dgm:cxn modelId="{7EB365A6-5672-5C42-A52E-8FF7A1DAE80E}" type="presOf" srcId="{6B3642DF-F726-48FB-9A99-73F45E2C3FE8}" destId="{B4009BAA-3250-0B41-B4EC-F74AA9C1FEFD}" srcOrd="1" destOrd="0" presId="urn:microsoft.com/office/officeart/2016/7/layout/BasicLinearProcessNumbered"/>
    <dgm:cxn modelId="{348316E1-EEE2-CA45-8709-B137642D2104}" type="presOf" srcId="{8E3ECA87-B986-402B-9CAA-5868CCA3F386}" destId="{C3FDD5C9-6320-EB4A-BFC3-5111EABFB1CA}" srcOrd="0" destOrd="0" presId="urn:microsoft.com/office/officeart/2016/7/layout/BasicLinearProcessNumbered"/>
    <dgm:cxn modelId="{81FAE8E3-F821-4024-A365-D27A2868F104}" srcId="{CFB7873B-5C37-4D00-ADBD-375355D1D937}" destId="{6B3642DF-F726-48FB-9A99-73F45E2C3FE8}" srcOrd="0" destOrd="0" parTransId="{2C88EDE2-7E3D-4F0B-BCEA-6C23860C452D}" sibTransId="{2C7D3AB4-30D6-4D78-8CB8-08C1AF949FFD}"/>
    <dgm:cxn modelId="{72D0FFF1-D11C-D64A-A5DD-48FD6988F579}" type="presOf" srcId="{2C7D3AB4-30D6-4D78-8CB8-08C1AF949FFD}" destId="{A2199A5C-576E-9E49-B150-991B07D828D1}" srcOrd="0" destOrd="0" presId="urn:microsoft.com/office/officeart/2016/7/layout/BasicLinearProcessNumbered"/>
    <dgm:cxn modelId="{7B14AD0E-601C-0644-B3F0-1585851F9B9C}" type="presParOf" srcId="{C73A0A55-0177-D34D-9FDA-3E01F4589568}" destId="{DFE92625-D3CB-1840-8B6D-831729F6CD8E}" srcOrd="0" destOrd="0" presId="urn:microsoft.com/office/officeart/2016/7/layout/BasicLinearProcessNumbered"/>
    <dgm:cxn modelId="{B3FCAB28-5C39-BF47-853E-817187D7AEC6}" type="presParOf" srcId="{DFE92625-D3CB-1840-8B6D-831729F6CD8E}" destId="{11C422B2-11CA-2F4D-AE00-CA1148A7E3B6}" srcOrd="0" destOrd="0" presId="urn:microsoft.com/office/officeart/2016/7/layout/BasicLinearProcessNumbered"/>
    <dgm:cxn modelId="{6E40FE4C-5296-9A45-B8B1-3DD8876796D5}" type="presParOf" srcId="{DFE92625-D3CB-1840-8B6D-831729F6CD8E}" destId="{A2199A5C-576E-9E49-B150-991B07D828D1}" srcOrd="1" destOrd="0" presId="urn:microsoft.com/office/officeart/2016/7/layout/BasicLinearProcessNumbered"/>
    <dgm:cxn modelId="{34AB8856-34D0-F340-BF0C-5AA8082273C0}" type="presParOf" srcId="{DFE92625-D3CB-1840-8B6D-831729F6CD8E}" destId="{9B00AB1F-2112-C545-A05C-C2EC6BD0605F}" srcOrd="2" destOrd="0" presId="urn:microsoft.com/office/officeart/2016/7/layout/BasicLinearProcessNumbered"/>
    <dgm:cxn modelId="{731C7694-6DA7-BA42-9417-93D61DC11B2A}" type="presParOf" srcId="{DFE92625-D3CB-1840-8B6D-831729F6CD8E}" destId="{B4009BAA-3250-0B41-B4EC-F74AA9C1FEFD}" srcOrd="3" destOrd="0" presId="urn:microsoft.com/office/officeart/2016/7/layout/BasicLinearProcessNumbered"/>
    <dgm:cxn modelId="{B3E1B05F-F76A-0842-BBE4-8766BA2E8D02}" type="presParOf" srcId="{C73A0A55-0177-D34D-9FDA-3E01F4589568}" destId="{7D07CEF5-C082-2940-88D8-3F06FA5F164C}" srcOrd="1" destOrd="0" presId="urn:microsoft.com/office/officeart/2016/7/layout/BasicLinearProcessNumbered"/>
    <dgm:cxn modelId="{22B7597E-3AD0-DF44-9BB2-CA001FC230EA}" type="presParOf" srcId="{C73A0A55-0177-D34D-9FDA-3E01F4589568}" destId="{FD6FE3AF-54CC-F943-9DDE-FF8671E41D7A}" srcOrd="2" destOrd="0" presId="urn:microsoft.com/office/officeart/2016/7/layout/BasicLinearProcessNumbered"/>
    <dgm:cxn modelId="{C5D9F595-12D3-1D47-A644-898E7154636B}" type="presParOf" srcId="{FD6FE3AF-54CC-F943-9DDE-FF8671E41D7A}" destId="{2AD5AE83-6398-6346-8E79-0278ADC66999}" srcOrd="0" destOrd="0" presId="urn:microsoft.com/office/officeart/2016/7/layout/BasicLinearProcessNumbered"/>
    <dgm:cxn modelId="{717386E3-7035-5346-847F-BBC6F15E76A4}" type="presParOf" srcId="{FD6FE3AF-54CC-F943-9DDE-FF8671E41D7A}" destId="{3B7BFBC4-E7DE-F64A-9E6E-0D39DE0BF363}" srcOrd="1" destOrd="0" presId="urn:microsoft.com/office/officeart/2016/7/layout/BasicLinearProcessNumbered"/>
    <dgm:cxn modelId="{0FB61EB0-47E4-914F-9DB6-251F29D3AA61}" type="presParOf" srcId="{FD6FE3AF-54CC-F943-9DDE-FF8671E41D7A}" destId="{E12A5579-9F91-1147-BCDD-BDCCA277EF58}" srcOrd="2" destOrd="0" presId="urn:microsoft.com/office/officeart/2016/7/layout/BasicLinearProcessNumbered"/>
    <dgm:cxn modelId="{2910D739-5224-7544-81D6-2F31F22ACE26}" type="presParOf" srcId="{FD6FE3AF-54CC-F943-9DDE-FF8671E41D7A}" destId="{DC403ED3-DBD5-284D-9116-1264A830ECA4}" srcOrd="3" destOrd="0" presId="urn:microsoft.com/office/officeart/2016/7/layout/BasicLinearProcessNumbered"/>
    <dgm:cxn modelId="{C057727A-E3CA-A04B-9022-1BA5907A617B}" type="presParOf" srcId="{C73A0A55-0177-D34D-9FDA-3E01F4589568}" destId="{6E68561B-D17E-6D43-9326-20E5E85BC8E8}" srcOrd="3" destOrd="0" presId="urn:microsoft.com/office/officeart/2016/7/layout/BasicLinearProcessNumbered"/>
    <dgm:cxn modelId="{C81594A8-257B-4945-93C5-FA525223642C}" type="presParOf" srcId="{C73A0A55-0177-D34D-9FDA-3E01F4589568}" destId="{C614B0DE-A5A0-8143-9813-7402E5EB9628}" srcOrd="4" destOrd="0" presId="urn:microsoft.com/office/officeart/2016/7/layout/BasicLinearProcessNumbered"/>
    <dgm:cxn modelId="{50A3992D-0863-3E4C-B735-C85ED4387616}" type="presParOf" srcId="{C614B0DE-A5A0-8143-9813-7402E5EB9628}" destId="{C3FDD5C9-6320-EB4A-BFC3-5111EABFB1CA}" srcOrd="0" destOrd="0" presId="urn:microsoft.com/office/officeart/2016/7/layout/BasicLinearProcessNumbered"/>
    <dgm:cxn modelId="{629914B6-8FF9-1E4D-9B81-75939207880B}" type="presParOf" srcId="{C614B0DE-A5A0-8143-9813-7402E5EB9628}" destId="{C18FFF70-66FD-4247-AD6B-134EBA0325B2}" srcOrd="1" destOrd="0" presId="urn:microsoft.com/office/officeart/2016/7/layout/BasicLinearProcessNumbered"/>
    <dgm:cxn modelId="{A8C5540A-65DC-ED46-B6A5-1EF32304CF0D}" type="presParOf" srcId="{C614B0DE-A5A0-8143-9813-7402E5EB9628}" destId="{FB7D1A8D-122D-4B4A-B15C-C2E65C8A9574}" srcOrd="2" destOrd="0" presId="urn:microsoft.com/office/officeart/2016/7/layout/BasicLinearProcessNumbered"/>
    <dgm:cxn modelId="{91BC66A4-F93F-2446-9845-FF8A78C68CAF}" type="presParOf" srcId="{C614B0DE-A5A0-8143-9813-7402E5EB9628}" destId="{54198A70-B0AF-1049-93ED-8C8E1E6A4F6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C8E2F-A4FF-499E-8ABF-AD5D72662B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912C90-88CA-4991-9516-FB1776DDB023}">
      <dgm:prSet/>
      <dgm:spPr/>
      <dgm:t>
        <a:bodyPr/>
        <a:lstStyle/>
        <a:p>
          <a:r>
            <a:rPr lang="en-US"/>
            <a:t>Established theme: Discourse for Democracy</a:t>
          </a:r>
        </a:p>
      </dgm:t>
    </dgm:pt>
    <dgm:pt modelId="{9D1853EA-FDDB-49ED-AC1D-AED65318AC20}" type="parTrans" cxnId="{CBE6A992-6A2E-4ECE-BF09-1E1FE222A252}">
      <dgm:prSet/>
      <dgm:spPr/>
      <dgm:t>
        <a:bodyPr/>
        <a:lstStyle/>
        <a:p>
          <a:endParaRPr lang="en-US"/>
        </a:p>
      </dgm:t>
    </dgm:pt>
    <dgm:pt modelId="{ED7EC620-20FE-4FA7-875E-0F1F786E45A8}" type="sibTrans" cxnId="{CBE6A992-6A2E-4ECE-BF09-1E1FE222A252}">
      <dgm:prSet/>
      <dgm:spPr/>
      <dgm:t>
        <a:bodyPr/>
        <a:lstStyle/>
        <a:p>
          <a:endParaRPr lang="en-US"/>
        </a:p>
      </dgm:t>
    </dgm:pt>
    <dgm:pt modelId="{E253AEE0-0461-4FD2-A6B7-0877CDA54E2B}">
      <dgm:prSet/>
      <dgm:spPr/>
      <dgm:t>
        <a:bodyPr/>
        <a:lstStyle/>
        <a:p>
          <a:r>
            <a:rPr lang="en-US"/>
            <a:t>Strived toward a more nuanced treatment of discourse</a:t>
          </a:r>
        </a:p>
      </dgm:t>
    </dgm:pt>
    <dgm:pt modelId="{81BE0A5C-B745-4933-A730-46535172ECDE}" type="parTrans" cxnId="{F4C066F7-0F13-4102-9ACD-829EAE41EFAA}">
      <dgm:prSet/>
      <dgm:spPr/>
      <dgm:t>
        <a:bodyPr/>
        <a:lstStyle/>
        <a:p>
          <a:endParaRPr lang="en-US"/>
        </a:p>
      </dgm:t>
    </dgm:pt>
    <dgm:pt modelId="{EA62866E-1EE2-4DF1-9E06-312E8A09D6F5}" type="sibTrans" cxnId="{F4C066F7-0F13-4102-9ACD-829EAE41EFAA}">
      <dgm:prSet/>
      <dgm:spPr/>
      <dgm:t>
        <a:bodyPr/>
        <a:lstStyle/>
        <a:p>
          <a:endParaRPr lang="en-US"/>
        </a:p>
      </dgm:t>
    </dgm:pt>
    <dgm:pt modelId="{7406E81B-762F-4C92-A6D6-1E2B23027006}">
      <dgm:prSet/>
      <dgm:spPr/>
      <dgm:t>
        <a:bodyPr/>
        <a:lstStyle/>
        <a:p>
          <a:r>
            <a:rPr lang="en-US"/>
            <a:t>Invited panelists articulating different viewpoints</a:t>
          </a:r>
        </a:p>
      </dgm:t>
    </dgm:pt>
    <dgm:pt modelId="{38F6B9F6-164C-45E4-A095-41D28380FD00}" type="parTrans" cxnId="{3C78B8CF-B97E-4DC3-8CC4-148D89EC134D}">
      <dgm:prSet/>
      <dgm:spPr/>
      <dgm:t>
        <a:bodyPr/>
        <a:lstStyle/>
        <a:p>
          <a:endParaRPr lang="en-US"/>
        </a:p>
      </dgm:t>
    </dgm:pt>
    <dgm:pt modelId="{CAAB82BF-D3CD-445E-BB05-A31DA8DEB279}" type="sibTrans" cxnId="{3C78B8CF-B97E-4DC3-8CC4-148D89EC134D}">
      <dgm:prSet/>
      <dgm:spPr/>
      <dgm:t>
        <a:bodyPr/>
        <a:lstStyle/>
        <a:p>
          <a:endParaRPr lang="en-US"/>
        </a:p>
      </dgm:t>
    </dgm:pt>
    <dgm:pt modelId="{B4C77B3F-42BF-4830-B93C-E3518A3CC6AA}">
      <dgm:prSet/>
      <dgm:spPr/>
      <dgm:t>
        <a:bodyPr/>
        <a:lstStyle/>
        <a:p>
          <a:r>
            <a:rPr lang="en-US" dirty="0"/>
            <a:t>Recruited students who have not been active with program and addressed their concerns</a:t>
          </a:r>
        </a:p>
      </dgm:t>
    </dgm:pt>
    <dgm:pt modelId="{A995CE56-323F-458F-B7B6-2C7C8B48D36A}" type="parTrans" cxnId="{D02DCF11-0AF2-446E-A046-6FD7CA9EA021}">
      <dgm:prSet/>
      <dgm:spPr/>
      <dgm:t>
        <a:bodyPr/>
        <a:lstStyle/>
        <a:p>
          <a:endParaRPr lang="en-US"/>
        </a:p>
      </dgm:t>
    </dgm:pt>
    <dgm:pt modelId="{72534940-AB04-48FF-98B9-DAFAB84ACAC7}" type="sibTrans" cxnId="{D02DCF11-0AF2-446E-A046-6FD7CA9EA021}">
      <dgm:prSet/>
      <dgm:spPr/>
      <dgm:t>
        <a:bodyPr/>
        <a:lstStyle/>
        <a:p>
          <a:endParaRPr lang="en-US"/>
        </a:p>
      </dgm:t>
    </dgm:pt>
    <dgm:pt modelId="{6B7F26C3-EBF6-43FE-A734-603EE03CD4F4}">
      <dgm:prSet/>
      <dgm:spPr/>
      <dgm:t>
        <a:bodyPr/>
        <a:lstStyle/>
        <a:p>
          <a:r>
            <a:rPr lang="en-US"/>
            <a:t>Utilized outside resources, .e.g., Braver Angels</a:t>
          </a:r>
        </a:p>
      </dgm:t>
    </dgm:pt>
    <dgm:pt modelId="{0D43951C-C33C-4FA0-8E09-E52392CDF591}" type="parTrans" cxnId="{98E21704-8F33-42F8-A1BE-198A70696CA4}">
      <dgm:prSet/>
      <dgm:spPr/>
      <dgm:t>
        <a:bodyPr/>
        <a:lstStyle/>
        <a:p>
          <a:endParaRPr lang="en-US"/>
        </a:p>
      </dgm:t>
    </dgm:pt>
    <dgm:pt modelId="{D4C13630-FDBE-49D6-8C16-11F42CDCB5EF}" type="sibTrans" cxnId="{98E21704-8F33-42F8-A1BE-198A70696CA4}">
      <dgm:prSet/>
      <dgm:spPr/>
      <dgm:t>
        <a:bodyPr/>
        <a:lstStyle/>
        <a:p>
          <a:endParaRPr lang="en-US"/>
        </a:p>
      </dgm:t>
    </dgm:pt>
    <dgm:pt modelId="{87B1C53C-5BD0-8145-9E0A-01094B469BEF}" type="pres">
      <dgm:prSet presAssocID="{78DC8E2F-A4FF-499E-8ABF-AD5D72662BC4}" presName="linear" presStyleCnt="0">
        <dgm:presLayoutVars>
          <dgm:animLvl val="lvl"/>
          <dgm:resizeHandles val="exact"/>
        </dgm:presLayoutVars>
      </dgm:prSet>
      <dgm:spPr/>
    </dgm:pt>
    <dgm:pt modelId="{2E9FD095-4A75-AD4A-952F-A127E18CE389}" type="pres">
      <dgm:prSet presAssocID="{E9912C90-88CA-4991-9516-FB1776DDB0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B36139-2BC6-E443-920C-2D2720347C92}" type="pres">
      <dgm:prSet presAssocID="{ED7EC620-20FE-4FA7-875E-0F1F786E45A8}" presName="spacer" presStyleCnt="0"/>
      <dgm:spPr/>
    </dgm:pt>
    <dgm:pt modelId="{8DFB24CC-1601-8D41-B9E3-90CEC880892C}" type="pres">
      <dgm:prSet presAssocID="{E253AEE0-0461-4FD2-A6B7-0877CDA54E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6422FE-21BD-E44B-890A-0B33A91855A5}" type="pres">
      <dgm:prSet presAssocID="{EA62866E-1EE2-4DF1-9E06-312E8A09D6F5}" presName="spacer" presStyleCnt="0"/>
      <dgm:spPr/>
    </dgm:pt>
    <dgm:pt modelId="{151D8D2A-5EDD-5649-BC5B-1E077E9B54EF}" type="pres">
      <dgm:prSet presAssocID="{7406E81B-762F-4C92-A6D6-1E2B230270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86BB2C-3EA7-6E45-852A-41C097C946FD}" type="pres">
      <dgm:prSet presAssocID="{CAAB82BF-D3CD-445E-BB05-A31DA8DEB279}" presName="spacer" presStyleCnt="0"/>
      <dgm:spPr/>
    </dgm:pt>
    <dgm:pt modelId="{AB6FE809-BCC4-EC4C-BCCC-48B93882589C}" type="pres">
      <dgm:prSet presAssocID="{B4C77B3F-42BF-4830-B93C-E3518A3CC6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A284F5-7727-534E-ACF8-997E4B5D2E2A}" type="pres">
      <dgm:prSet presAssocID="{72534940-AB04-48FF-98B9-DAFAB84ACAC7}" presName="spacer" presStyleCnt="0"/>
      <dgm:spPr/>
    </dgm:pt>
    <dgm:pt modelId="{D6FF71F7-63E8-A14D-8029-CE7F6ACF8960}" type="pres">
      <dgm:prSet presAssocID="{6B7F26C3-EBF6-43FE-A734-603EE03CD4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8E21704-8F33-42F8-A1BE-198A70696CA4}" srcId="{78DC8E2F-A4FF-499E-8ABF-AD5D72662BC4}" destId="{6B7F26C3-EBF6-43FE-A734-603EE03CD4F4}" srcOrd="4" destOrd="0" parTransId="{0D43951C-C33C-4FA0-8E09-E52392CDF591}" sibTransId="{D4C13630-FDBE-49D6-8C16-11F42CDCB5EF}"/>
    <dgm:cxn modelId="{D02DCF11-0AF2-446E-A046-6FD7CA9EA021}" srcId="{78DC8E2F-A4FF-499E-8ABF-AD5D72662BC4}" destId="{B4C77B3F-42BF-4830-B93C-E3518A3CC6AA}" srcOrd="3" destOrd="0" parTransId="{A995CE56-323F-458F-B7B6-2C7C8B48D36A}" sibTransId="{72534940-AB04-48FF-98B9-DAFAB84ACAC7}"/>
    <dgm:cxn modelId="{B6DE6012-27D9-B34B-AFC0-66D0F3541985}" type="presOf" srcId="{E253AEE0-0461-4FD2-A6B7-0877CDA54E2B}" destId="{8DFB24CC-1601-8D41-B9E3-90CEC880892C}" srcOrd="0" destOrd="0" presId="urn:microsoft.com/office/officeart/2005/8/layout/vList2"/>
    <dgm:cxn modelId="{E7DD6541-CAB2-AC41-BEEB-0A1AECF21CAA}" type="presOf" srcId="{7406E81B-762F-4C92-A6D6-1E2B23027006}" destId="{151D8D2A-5EDD-5649-BC5B-1E077E9B54EF}" srcOrd="0" destOrd="0" presId="urn:microsoft.com/office/officeart/2005/8/layout/vList2"/>
    <dgm:cxn modelId="{B2393C80-5C89-7342-A5F8-20C7B50FBC46}" type="presOf" srcId="{E9912C90-88CA-4991-9516-FB1776DDB023}" destId="{2E9FD095-4A75-AD4A-952F-A127E18CE389}" srcOrd="0" destOrd="0" presId="urn:microsoft.com/office/officeart/2005/8/layout/vList2"/>
    <dgm:cxn modelId="{CBE6A992-6A2E-4ECE-BF09-1E1FE222A252}" srcId="{78DC8E2F-A4FF-499E-8ABF-AD5D72662BC4}" destId="{E9912C90-88CA-4991-9516-FB1776DDB023}" srcOrd="0" destOrd="0" parTransId="{9D1853EA-FDDB-49ED-AC1D-AED65318AC20}" sibTransId="{ED7EC620-20FE-4FA7-875E-0F1F786E45A8}"/>
    <dgm:cxn modelId="{3C78B8CF-B97E-4DC3-8CC4-148D89EC134D}" srcId="{78DC8E2F-A4FF-499E-8ABF-AD5D72662BC4}" destId="{7406E81B-762F-4C92-A6D6-1E2B23027006}" srcOrd="2" destOrd="0" parTransId="{38F6B9F6-164C-45E4-A095-41D28380FD00}" sibTransId="{CAAB82BF-D3CD-445E-BB05-A31DA8DEB279}"/>
    <dgm:cxn modelId="{0CE1B5F0-E2D7-E64D-831E-C6D814736921}" type="presOf" srcId="{6B7F26C3-EBF6-43FE-A734-603EE03CD4F4}" destId="{D6FF71F7-63E8-A14D-8029-CE7F6ACF8960}" srcOrd="0" destOrd="0" presId="urn:microsoft.com/office/officeart/2005/8/layout/vList2"/>
    <dgm:cxn modelId="{F4C066F7-0F13-4102-9ACD-829EAE41EFAA}" srcId="{78DC8E2F-A4FF-499E-8ABF-AD5D72662BC4}" destId="{E253AEE0-0461-4FD2-A6B7-0877CDA54E2B}" srcOrd="1" destOrd="0" parTransId="{81BE0A5C-B745-4933-A730-46535172ECDE}" sibTransId="{EA62866E-1EE2-4DF1-9E06-312E8A09D6F5}"/>
    <dgm:cxn modelId="{B6FE49FF-4BC8-F442-8274-A27B6FB0C64C}" type="presOf" srcId="{B4C77B3F-42BF-4830-B93C-E3518A3CC6AA}" destId="{AB6FE809-BCC4-EC4C-BCCC-48B93882589C}" srcOrd="0" destOrd="0" presId="urn:microsoft.com/office/officeart/2005/8/layout/vList2"/>
    <dgm:cxn modelId="{8F13F9FF-4A62-564E-A2D1-7146A45C73E4}" type="presOf" srcId="{78DC8E2F-A4FF-499E-8ABF-AD5D72662BC4}" destId="{87B1C53C-5BD0-8145-9E0A-01094B469BEF}" srcOrd="0" destOrd="0" presId="urn:microsoft.com/office/officeart/2005/8/layout/vList2"/>
    <dgm:cxn modelId="{8380A4EA-90E1-7648-884B-EA0C8CDF98B6}" type="presParOf" srcId="{87B1C53C-5BD0-8145-9E0A-01094B469BEF}" destId="{2E9FD095-4A75-AD4A-952F-A127E18CE389}" srcOrd="0" destOrd="0" presId="urn:microsoft.com/office/officeart/2005/8/layout/vList2"/>
    <dgm:cxn modelId="{4BB50B7A-E13E-2649-92B7-3C071D715664}" type="presParOf" srcId="{87B1C53C-5BD0-8145-9E0A-01094B469BEF}" destId="{CEB36139-2BC6-E443-920C-2D2720347C92}" srcOrd="1" destOrd="0" presId="urn:microsoft.com/office/officeart/2005/8/layout/vList2"/>
    <dgm:cxn modelId="{225CB6DE-5830-DA47-857E-1A50F538C537}" type="presParOf" srcId="{87B1C53C-5BD0-8145-9E0A-01094B469BEF}" destId="{8DFB24CC-1601-8D41-B9E3-90CEC880892C}" srcOrd="2" destOrd="0" presId="urn:microsoft.com/office/officeart/2005/8/layout/vList2"/>
    <dgm:cxn modelId="{0E4E034E-920E-9846-89B9-ED61F5496EA1}" type="presParOf" srcId="{87B1C53C-5BD0-8145-9E0A-01094B469BEF}" destId="{106422FE-21BD-E44B-890A-0B33A91855A5}" srcOrd="3" destOrd="0" presId="urn:microsoft.com/office/officeart/2005/8/layout/vList2"/>
    <dgm:cxn modelId="{BDC12F8F-AAD6-4D41-8DFD-B25CDCDA7805}" type="presParOf" srcId="{87B1C53C-5BD0-8145-9E0A-01094B469BEF}" destId="{151D8D2A-5EDD-5649-BC5B-1E077E9B54EF}" srcOrd="4" destOrd="0" presId="urn:microsoft.com/office/officeart/2005/8/layout/vList2"/>
    <dgm:cxn modelId="{C12CA1F1-C41C-A44D-B7EB-52544FC3EC9D}" type="presParOf" srcId="{87B1C53C-5BD0-8145-9E0A-01094B469BEF}" destId="{5C86BB2C-3EA7-6E45-852A-41C097C946FD}" srcOrd="5" destOrd="0" presId="urn:microsoft.com/office/officeart/2005/8/layout/vList2"/>
    <dgm:cxn modelId="{B75E452F-CE61-C942-86A6-C1627CDB6F3A}" type="presParOf" srcId="{87B1C53C-5BD0-8145-9E0A-01094B469BEF}" destId="{AB6FE809-BCC4-EC4C-BCCC-48B93882589C}" srcOrd="6" destOrd="0" presId="urn:microsoft.com/office/officeart/2005/8/layout/vList2"/>
    <dgm:cxn modelId="{C5DE2717-F12A-A646-99AC-4CE3ECCC2B34}" type="presParOf" srcId="{87B1C53C-5BD0-8145-9E0A-01094B469BEF}" destId="{11A284F5-7727-534E-ACF8-997E4B5D2E2A}" srcOrd="7" destOrd="0" presId="urn:microsoft.com/office/officeart/2005/8/layout/vList2"/>
    <dgm:cxn modelId="{18C69D52-E5E8-054C-936A-164C01C41B66}" type="presParOf" srcId="{87B1C53C-5BD0-8145-9E0A-01094B469BEF}" destId="{D6FF71F7-63E8-A14D-8029-CE7F6ACF89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6ADB1-1D29-3540-B835-23583B17EE1B}">
      <dsp:nvSpPr>
        <dsp:cNvPr id="0" name=""/>
        <dsp:cNvSpPr/>
      </dsp:nvSpPr>
      <dsp:spPr>
        <a:xfrm>
          <a:off x="0" y="0"/>
          <a:ext cx="3286125" cy="36623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Host impartial public conversations across difference</a:t>
          </a:r>
        </a:p>
      </dsp:txBody>
      <dsp:txXfrm>
        <a:off x="0" y="1391697"/>
        <a:ext cx="3286125" cy="2197417"/>
      </dsp:txXfrm>
    </dsp:sp>
    <dsp:sp modelId="{AEE4B2AD-90B9-B44A-AB19-B35C6422A6F0}">
      <dsp:nvSpPr>
        <dsp:cNvPr id="0" name=""/>
        <dsp:cNvSpPr/>
      </dsp:nvSpPr>
      <dsp:spPr>
        <a:xfrm>
          <a:off x="1093708" y="366236"/>
          <a:ext cx="1098708" cy="10987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0" tIns="12700" rIns="8566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54610" y="527138"/>
        <a:ext cx="776904" cy="776904"/>
      </dsp:txXfrm>
    </dsp:sp>
    <dsp:sp modelId="{4BCB522E-844A-ED4D-8E56-630C6B2D957E}">
      <dsp:nvSpPr>
        <dsp:cNvPr id="0" name=""/>
        <dsp:cNvSpPr/>
      </dsp:nvSpPr>
      <dsp:spPr>
        <a:xfrm>
          <a:off x="0" y="3662291"/>
          <a:ext cx="3286125" cy="72"/>
        </a:xfrm>
        <a:prstGeom prst="rect">
          <a:avLst/>
        </a:prstGeom>
        <a:solidFill>
          <a:schemeClr val="accent2">
            <a:hueOff val="303135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03135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D0F8-523F-3A4D-AD66-94D4A5FC37CB}">
      <dsp:nvSpPr>
        <dsp:cNvPr id="0" name=""/>
        <dsp:cNvSpPr/>
      </dsp:nvSpPr>
      <dsp:spPr>
        <a:xfrm>
          <a:off x="3614737" y="0"/>
          <a:ext cx="3286125" cy="3662363"/>
        </a:xfrm>
        <a:prstGeom prst="rect">
          <a:avLst/>
        </a:prstGeom>
        <a:solidFill>
          <a:schemeClr val="accent2">
            <a:tint val="40000"/>
            <a:alpha val="90000"/>
            <a:hueOff val="687052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7052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Offer facilitation training to students and community</a:t>
          </a:r>
        </a:p>
      </dsp:txBody>
      <dsp:txXfrm>
        <a:off x="3614737" y="1391697"/>
        <a:ext cx="3286125" cy="2197417"/>
      </dsp:txXfrm>
    </dsp:sp>
    <dsp:sp modelId="{B406D726-557E-EB4D-B0D5-9DF9FADA4B03}">
      <dsp:nvSpPr>
        <dsp:cNvPr id="0" name=""/>
        <dsp:cNvSpPr/>
      </dsp:nvSpPr>
      <dsp:spPr>
        <a:xfrm>
          <a:off x="4708445" y="366236"/>
          <a:ext cx="1098708" cy="1098708"/>
        </a:xfrm>
        <a:prstGeom prst="ellipse">
          <a:avLst/>
        </a:prstGeom>
        <a:solidFill>
          <a:schemeClr val="accent2">
            <a:hueOff val="606271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6271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0" tIns="12700" rIns="8566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69347" y="527138"/>
        <a:ext cx="776904" cy="776904"/>
      </dsp:txXfrm>
    </dsp:sp>
    <dsp:sp modelId="{FDF3D083-BB68-C44A-8132-B1CE4774A702}">
      <dsp:nvSpPr>
        <dsp:cNvPr id="0" name=""/>
        <dsp:cNvSpPr/>
      </dsp:nvSpPr>
      <dsp:spPr>
        <a:xfrm>
          <a:off x="3614737" y="3662291"/>
          <a:ext cx="3286125" cy="72"/>
        </a:xfrm>
        <a:prstGeom prst="rect">
          <a:avLst/>
        </a:prstGeom>
        <a:solidFill>
          <a:schemeClr val="accent2">
            <a:hueOff val="909406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09406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C6234-61EA-884C-882C-FFF72DD72585}">
      <dsp:nvSpPr>
        <dsp:cNvPr id="0" name=""/>
        <dsp:cNvSpPr/>
      </dsp:nvSpPr>
      <dsp:spPr>
        <a:xfrm>
          <a:off x="7229475" y="0"/>
          <a:ext cx="3286125" cy="3662363"/>
        </a:xfrm>
        <a:prstGeom prst="rect">
          <a:avLst/>
        </a:prstGeom>
        <a:solidFill>
          <a:schemeClr val="accent2">
            <a:tint val="40000"/>
            <a:alpha val="90000"/>
            <a:hueOff val="1374103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4103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Enhance local democracy</a:t>
          </a:r>
        </a:p>
      </dsp:txBody>
      <dsp:txXfrm>
        <a:off x="7229475" y="1391697"/>
        <a:ext cx="3286125" cy="2197417"/>
      </dsp:txXfrm>
    </dsp:sp>
    <dsp:sp modelId="{BA6EBF0B-E5A5-174C-AB88-C75895951A50}">
      <dsp:nvSpPr>
        <dsp:cNvPr id="0" name=""/>
        <dsp:cNvSpPr/>
      </dsp:nvSpPr>
      <dsp:spPr>
        <a:xfrm>
          <a:off x="8323183" y="366236"/>
          <a:ext cx="1098708" cy="1098708"/>
        </a:xfrm>
        <a:prstGeom prst="ellipse">
          <a:avLst/>
        </a:prstGeom>
        <a:solidFill>
          <a:schemeClr val="accent2">
            <a:hueOff val="1212542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2542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0" tIns="12700" rIns="8566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84085" y="527138"/>
        <a:ext cx="776904" cy="776904"/>
      </dsp:txXfrm>
    </dsp:sp>
    <dsp:sp modelId="{5EA404A9-4A96-1848-9824-770D322DFD01}">
      <dsp:nvSpPr>
        <dsp:cNvPr id="0" name=""/>
        <dsp:cNvSpPr/>
      </dsp:nvSpPr>
      <dsp:spPr>
        <a:xfrm>
          <a:off x="7229475" y="3662291"/>
          <a:ext cx="3286125" cy="72"/>
        </a:xfrm>
        <a:prstGeom prst="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15677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9804C-42F0-FE46-A129-4AF041041D1E}">
      <dsp:nvSpPr>
        <dsp:cNvPr id="0" name=""/>
        <dsp:cNvSpPr/>
      </dsp:nvSpPr>
      <dsp:spPr>
        <a:xfrm>
          <a:off x="0" y="160309"/>
          <a:ext cx="10515600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Increased focus on inclusion and equity</a:t>
          </a:r>
        </a:p>
      </dsp:txBody>
      <dsp:txXfrm>
        <a:off x="50347" y="210656"/>
        <a:ext cx="10414906" cy="930660"/>
      </dsp:txXfrm>
    </dsp:sp>
    <dsp:sp modelId="{91F98DC5-DCAF-6B47-9758-69222A57293B}">
      <dsp:nvSpPr>
        <dsp:cNvPr id="0" name=""/>
        <dsp:cNvSpPr/>
      </dsp:nvSpPr>
      <dsp:spPr>
        <a:xfrm>
          <a:off x="0" y="1315504"/>
          <a:ext cx="10515600" cy="1031354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Expanded focus on civic skills</a:t>
          </a:r>
        </a:p>
      </dsp:txBody>
      <dsp:txXfrm>
        <a:off x="50347" y="1365851"/>
        <a:ext cx="10414906" cy="930660"/>
      </dsp:txXfrm>
    </dsp:sp>
    <dsp:sp modelId="{CDDE045D-DAC0-004C-869C-830F24EF328C}">
      <dsp:nvSpPr>
        <dsp:cNvPr id="0" name=""/>
        <dsp:cNvSpPr/>
      </dsp:nvSpPr>
      <dsp:spPr>
        <a:xfrm>
          <a:off x="0" y="2470699"/>
          <a:ext cx="10515600" cy="1031354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Systematized funding and functions</a:t>
          </a:r>
        </a:p>
      </dsp:txBody>
      <dsp:txXfrm>
        <a:off x="50347" y="2521046"/>
        <a:ext cx="10414906" cy="9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A37B8-DD15-544E-848F-F2116A5A1749}">
      <dsp:nvSpPr>
        <dsp:cNvPr id="0" name=""/>
        <dsp:cNvSpPr/>
      </dsp:nvSpPr>
      <dsp:spPr>
        <a:xfrm>
          <a:off x="0" y="1038"/>
          <a:ext cx="5626542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Process design</a:t>
          </a:r>
        </a:p>
      </dsp:txBody>
      <dsp:txXfrm>
        <a:off x="51517" y="52555"/>
        <a:ext cx="5523508" cy="952306"/>
      </dsp:txXfrm>
    </dsp:sp>
    <dsp:sp modelId="{A28B9A1F-8E54-0E43-B2AB-CA40CF42D648}">
      <dsp:nvSpPr>
        <dsp:cNvPr id="0" name=""/>
        <dsp:cNvSpPr/>
      </dsp:nvSpPr>
      <dsp:spPr>
        <a:xfrm>
          <a:off x="0" y="1183098"/>
          <a:ext cx="5626542" cy="1055340"/>
        </a:xfrm>
        <a:prstGeom prst="roundRect">
          <a:avLst/>
        </a:prstGeom>
        <a:solidFill>
          <a:schemeClr val="accent2">
            <a:hueOff val="37891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Public relations</a:t>
          </a:r>
        </a:p>
      </dsp:txBody>
      <dsp:txXfrm>
        <a:off x="51517" y="1234615"/>
        <a:ext cx="5523508" cy="952306"/>
      </dsp:txXfrm>
    </dsp:sp>
    <dsp:sp modelId="{B408A9A7-1F77-FA4A-B54A-B368C68F5B6D}">
      <dsp:nvSpPr>
        <dsp:cNvPr id="0" name=""/>
        <dsp:cNvSpPr/>
      </dsp:nvSpPr>
      <dsp:spPr>
        <a:xfrm>
          <a:off x="0" y="2365159"/>
          <a:ext cx="5626542" cy="1055340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Research and data</a:t>
          </a:r>
        </a:p>
      </dsp:txBody>
      <dsp:txXfrm>
        <a:off x="51517" y="2416676"/>
        <a:ext cx="5523508" cy="952306"/>
      </dsp:txXfrm>
    </dsp:sp>
    <dsp:sp modelId="{B923F036-D76E-7540-A23B-84D86DA7D287}">
      <dsp:nvSpPr>
        <dsp:cNvPr id="0" name=""/>
        <dsp:cNvSpPr/>
      </dsp:nvSpPr>
      <dsp:spPr>
        <a:xfrm>
          <a:off x="0" y="3547219"/>
          <a:ext cx="5626542" cy="1055340"/>
        </a:xfrm>
        <a:prstGeom prst="roundRect">
          <a:avLst/>
        </a:prstGeom>
        <a:solidFill>
          <a:schemeClr val="accent2">
            <a:hueOff val="1136758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Teaching</a:t>
          </a:r>
        </a:p>
      </dsp:txBody>
      <dsp:txXfrm>
        <a:off x="51517" y="3598736"/>
        <a:ext cx="5523508" cy="952306"/>
      </dsp:txXfrm>
    </dsp:sp>
    <dsp:sp modelId="{5E772C49-7029-774B-B727-D27C01A97F3F}">
      <dsp:nvSpPr>
        <dsp:cNvPr id="0" name=""/>
        <dsp:cNvSpPr/>
      </dsp:nvSpPr>
      <dsp:spPr>
        <a:xfrm>
          <a:off x="0" y="4729279"/>
          <a:ext cx="5626542" cy="1055340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Public achievement</a:t>
          </a:r>
        </a:p>
      </dsp:txBody>
      <dsp:txXfrm>
        <a:off x="51517" y="4780796"/>
        <a:ext cx="5523508" cy="9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422B2-11CA-2F4D-AE00-CA1148A7E3B6}">
      <dsp:nvSpPr>
        <dsp:cNvPr id="0" name=""/>
        <dsp:cNvSpPr/>
      </dsp:nvSpPr>
      <dsp:spPr>
        <a:xfrm>
          <a:off x="0" y="0"/>
          <a:ext cx="3286125" cy="36623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Incorporate student work into the curriculum.</a:t>
          </a:r>
        </a:p>
      </dsp:txBody>
      <dsp:txXfrm>
        <a:off x="0" y="1391697"/>
        <a:ext cx="3286125" cy="2197417"/>
      </dsp:txXfrm>
    </dsp:sp>
    <dsp:sp modelId="{A2199A5C-576E-9E49-B150-991B07D828D1}">
      <dsp:nvSpPr>
        <dsp:cNvPr id="0" name=""/>
        <dsp:cNvSpPr/>
      </dsp:nvSpPr>
      <dsp:spPr>
        <a:xfrm>
          <a:off x="1093708" y="366236"/>
          <a:ext cx="1098708" cy="10987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0" tIns="12700" rIns="8566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54610" y="527138"/>
        <a:ext cx="776904" cy="776904"/>
      </dsp:txXfrm>
    </dsp:sp>
    <dsp:sp modelId="{9B00AB1F-2112-C545-A05C-C2EC6BD0605F}">
      <dsp:nvSpPr>
        <dsp:cNvPr id="0" name=""/>
        <dsp:cNvSpPr/>
      </dsp:nvSpPr>
      <dsp:spPr>
        <a:xfrm>
          <a:off x="0" y="3662291"/>
          <a:ext cx="3286125" cy="72"/>
        </a:xfrm>
        <a:prstGeom prst="rect">
          <a:avLst/>
        </a:prstGeom>
        <a:solidFill>
          <a:schemeClr val="accent2">
            <a:hueOff val="303135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03135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5AE83-6398-6346-8E79-0278ADC66999}">
      <dsp:nvSpPr>
        <dsp:cNvPr id="0" name=""/>
        <dsp:cNvSpPr/>
      </dsp:nvSpPr>
      <dsp:spPr>
        <a:xfrm>
          <a:off x="3614737" y="0"/>
          <a:ext cx="3286125" cy="3662363"/>
        </a:xfrm>
        <a:prstGeom prst="rect">
          <a:avLst/>
        </a:prstGeom>
        <a:solidFill>
          <a:schemeClr val="accent2">
            <a:tint val="40000"/>
            <a:alpha val="90000"/>
            <a:hueOff val="687052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7052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programming close to home.</a:t>
          </a:r>
        </a:p>
      </dsp:txBody>
      <dsp:txXfrm>
        <a:off x="3614737" y="1391697"/>
        <a:ext cx="3286125" cy="2197417"/>
      </dsp:txXfrm>
    </dsp:sp>
    <dsp:sp modelId="{3B7BFBC4-E7DE-F64A-9E6E-0D39DE0BF363}">
      <dsp:nvSpPr>
        <dsp:cNvPr id="0" name=""/>
        <dsp:cNvSpPr/>
      </dsp:nvSpPr>
      <dsp:spPr>
        <a:xfrm>
          <a:off x="4708445" y="366236"/>
          <a:ext cx="1098708" cy="1098708"/>
        </a:xfrm>
        <a:prstGeom prst="ellipse">
          <a:avLst/>
        </a:prstGeom>
        <a:solidFill>
          <a:schemeClr val="accent2">
            <a:hueOff val="606271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6271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0" tIns="12700" rIns="8566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69347" y="527138"/>
        <a:ext cx="776904" cy="776904"/>
      </dsp:txXfrm>
    </dsp:sp>
    <dsp:sp modelId="{E12A5579-9F91-1147-BCDD-BDCCA277EF58}">
      <dsp:nvSpPr>
        <dsp:cNvPr id="0" name=""/>
        <dsp:cNvSpPr/>
      </dsp:nvSpPr>
      <dsp:spPr>
        <a:xfrm>
          <a:off x="3614737" y="3662291"/>
          <a:ext cx="3286125" cy="72"/>
        </a:xfrm>
        <a:prstGeom prst="rect">
          <a:avLst/>
        </a:prstGeom>
        <a:solidFill>
          <a:schemeClr val="accent2">
            <a:hueOff val="909406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09406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DD5C9-6320-EB4A-BFC3-5111EABFB1CA}">
      <dsp:nvSpPr>
        <dsp:cNvPr id="0" name=""/>
        <dsp:cNvSpPr/>
      </dsp:nvSpPr>
      <dsp:spPr>
        <a:xfrm>
          <a:off x="7229475" y="0"/>
          <a:ext cx="3286125" cy="3662363"/>
        </a:xfrm>
        <a:prstGeom prst="rect">
          <a:avLst/>
        </a:prstGeom>
        <a:solidFill>
          <a:schemeClr val="accent2">
            <a:tint val="40000"/>
            <a:alpha val="90000"/>
            <a:hueOff val="1374103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4103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Partner strategically; avoid unnecessary uphill battles.</a:t>
          </a:r>
        </a:p>
      </dsp:txBody>
      <dsp:txXfrm>
        <a:off x="7229475" y="1391697"/>
        <a:ext cx="3286125" cy="2197417"/>
      </dsp:txXfrm>
    </dsp:sp>
    <dsp:sp modelId="{C18FFF70-66FD-4247-AD6B-134EBA0325B2}">
      <dsp:nvSpPr>
        <dsp:cNvPr id="0" name=""/>
        <dsp:cNvSpPr/>
      </dsp:nvSpPr>
      <dsp:spPr>
        <a:xfrm>
          <a:off x="8323183" y="366236"/>
          <a:ext cx="1098708" cy="1098708"/>
        </a:xfrm>
        <a:prstGeom prst="ellipse">
          <a:avLst/>
        </a:prstGeom>
        <a:solidFill>
          <a:schemeClr val="accent2">
            <a:hueOff val="1212542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2542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60" tIns="12700" rIns="8566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84085" y="527138"/>
        <a:ext cx="776904" cy="776904"/>
      </dsp:txXfrm>
    </dsp:sp>
    <dsp:sp modelId="{FB7D1A8D-122D-4B4A-B15C-C2E65C8A9574}">
      <dsp:nvSpPr>
        <dsp:cNvPr id="0" name=""/>
        <dsp:cNvSpPr/>
      </dsp:nvSpPr>
      <dsp:spPr>
        <a:xfrm>
          <a:off x="7229475" y="3662291"/>
          <a:ext cx="3286125" cy="72"/>
        </a:xfrm>
        <a:prstGeom prst="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15677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FD095-4A75-AD4A-952F-A127E18CE389}">
      <dsp:nvSpPr>
        <dsp:cNvPr id="0" name=""/>
        <dsp:cNvSpPr/>
      </dsp:nvSpPr>
      <dsp:spPr>
        <a:xfrm>
          <a:off x="0" y="294980"/>
          <a:ext cx="7003777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Established theme: Discourse for Democracy</a:t>
          </a:r>
        </a:p>
      </dsp:txBody>
      <dsp:txXfrm>
        <a:off x="48481" y="343461"/>
        <a:ext cx="6906815" cy="896166"/>
      </dsp:txXfrm>
    </dsp:sp>
    <dsp:sp modelId="{8DFB24CC-1601-8D41-B9E3-90CEC880892C}">
      <dsp:nvSpPr>
        <dsp:cNvPr id="0" name=""/>
        <dsp:cNvSpPr/>
      </dsp:nvSpPr>
      <dsp:spPr>
        <a:xfrm>
          <a:off x="0" y="1360109"/>
          <a:ext cx="7003777" cy="993128"/>
        </a:xfrm>
        <a:prstGeom prst="roundRect">
          <a:avLst/>
        </a:prstGeom>
        <a:solidFill>
          <a:schemeClr val="accent2">
            <a:hueOff val="37891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Strived toward a more nuanced treatment of discourse</a:t>
          </a:r>
        </a:p>
      </dsp:txBody>
      <dsp:txXfrm>
        <a:off x="48481" y="1408590"/>
        <a:ext cx="6906815" cy="896166"/>
      </dsp:txXfrm>
    </dsp:sp>
    <dsp:sp modelId="{151D8D2A-5EDD-5649-BC5B-1E077E9B54EF}">
      <dsp:nvSpPr>
        <dsp:cNvPr id="0" name=""/>
        <dsp:cNvSpPr/>
      </dsp:nvSpPr>
      <dsp:spPr>
        <a:xfrm>
          <a:off x="0" y="2425238"/>
          <a:ext cx="7003777" cy="993128"/>
        </a:xfrm>
        <a:prstGeom prst="roundRect">
          <a:avLst/>
        </a:prstGeom>
        <a:solidFill>
          <a:schemeClr val="accent2">
            <a:hueOff val="757839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Invited panelists articulating different viewpoints</a:t>
          </a:r>
        </a:p>
      </dsp:txBody>
      <dsp:txXfrm>
        <a:off x="48481" y="2473719"/>
        <a:ext cx="6906815" cy="896166"/>
      </dsp:txXfrm>
    </dsp:sp>
    <dsp:sp modelId="{AB6FE809-BCC4-EC4C-BCCC-48B93882589C}">
      <dsp:nvSpPr>
        <dsp:cNvPr id="0" name=""/>
        <dsp:cNvSpPr/>
      </dsp:nvSpPr>
      <dsp:spPr>
        <a:xfrm>
          <a:off x="0" y="3490366"/>
          <a:ext cx="7003777" cy="993128"/>
        </a:xfrm>
        <a:prstGeom prst="roundRect">
          <a:avLst/>
        </a:prstGeom>
        <a:solidFill>
          <a:schemeClr val="accent2">
            <a:hueOff val="1136758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Recruited students who have not been active with program and addressed their concerns</a:t>
          </a:r>
        </a:p>
      </dsp:txBody>
      <dsp:txXfrm>
        <a:off x="48481" y="3538847"/>
        <a:ext cx="6906815" cy="896166"/>
      </dsp:txXfrm>
    </dsp:sp>
    <dsp:sp modelId="{D6FF71F7-63E8-A14D-8029-CE7F6ACF8960}">
      <dsp:nvSpPr>
        <dsp:cNvPr id="0" name=""/>
        <dsp:cNvSpPr/>
      </dsp:nvSpPr>
      <dsp:spPr>
        <a:xfrm>
          <a:off x="0" y="4555495"/>
          <a:ext cx="7003777" cy="993128"/>
        </a:xfrm>
        <a:prstGeom prst="roundRect">
          <a:avLst/>
        </a:prstGeom>
        <a:solidFill>
          <a:schemeClr val="accent2">
            <a:hueOff val="151567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Utilized outside resources, .e.g., Braver Angels</a:t>
          </a:r>
        </a:p>
      </dsp:txBody>
      <dsp:txXfrm>
        <a:off x="48481" y="4603976"/>
        <a:ext cx="6906815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803" r:id="rId7"/>
    <p:sldLayoutId id="2147483802" r:id="rId8"/>
    <p:sldLayoutId id="2147483801" r:id="rId9"/>
    <p:sldLayoutId id="2147483800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4A56E-551F-9002-C137-3D746DAF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61339"/>
            <a:ext cx="5332506" cy="2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2022 Symposium of Collegiate Programs for Public Discourse</a:t>
            </a:r>
          </a:p>
        </p:txBody>
      </p:sp>
      <p:pic>
        <p:nvPicPr>
          <p:cNvPr id="17" name="Picture 3" descr="Tree rings on a trunk">
            <a:extLst>
              <a:ext uri="{FF2B5EF4-FFF2-40B4-BE49-F238E27FC236}">
                <a16:creationId xmlns:a16="http://schemas.microsoft.com/office/drawing/2014/main" id="{67AA2C52-886E-EC0C-7565-81E9935C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9" r="17375" b="-2"/>
          <a:stretch/>
        </p:blipFill>
        <p:spPr>
          <a:xfrm>
            <a:off x="-1" y="10"/>
            <a:ext cx="5985983" cy="68579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A4279AD-FA90-C2FB-D0C7-6E0482D8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12" y="3429000"/>
            <a:ext cx="5332164" cy="2585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Hosted by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Program for Public Discourse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University of North Carolina at Chapel Hill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Transcribed and edited by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Kevin Marinelli</a:t>
            </a:r>
            <a:r>
              <a:rPr lang="en-US" sz="1800">
                <a:solidFill>
                  <a:srgbClr val="FFFFFF"/>
                </a:solidFill>
              </a:rPr>
              <a:t>, Executive Director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3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B12EE0-D888-A540-2F2C-810F46E4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functions of program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F351F2-3844-1011-953D-CBF8C0596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280073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409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7E1CF1-8113-B5AB-8C51-BF133A74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Evolution of program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025751-59A1-5BA7-D7CE-AAA30AED6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39488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824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115D1-D967-213B-1731-CE561EE7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Focus on inclusion and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E3BD-1EAA-D579-EC98-5F7DF96A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Be intentional about project selection (don’t step on activists’ toes).</a:t>
            </a:r>
          </a:p>
          <a:p>
            <a:r>
              <a:rPr lang="en-US" sz="1800" dirty="0"/>
              <a:t>Development opportunities for interest group engagement.</a:t>
            </a:r>
          </a:p>
          <a:p>
            <a:r>
              <a:rPr lang="en-US" sz="1800" dirty="0"/>
              <a:t>Practice targeted stakeholder engagement and recruitment.</a:t>
            </a:r>
          </a:p>
          <a:p>
            <a:r>
              <a:rPr lang="en-US" sz="1800" dirty="0"/>
              <a:t>Be attentive to barriers of inclusion (compensate participants; provide childcare, etc.).</a:t>
            </a:r>
          </a:p>
        </p:txBody>
      </p:sp>
    </p:spTree>
    <p:extLst>
      <p:ext uri="{BB962C8B-B14F-4D97-AF65-F5344CB8AC3E}">
        <p14:creationId xmlns:p14="http://schemas.microsoft.com/office/powerpoint/2010/main" val="24012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0C654-1DB1-AA83-9A45-BAAAE954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Administrative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BF7A5-BF83-E200-ADFB-80604777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Hired managing director.</a:t>
            </a:r>
          </a:p>
          <a:p>
            <a:r>
              <a:rPr lang="en-US" sz="1800" dirty="0"/>
              <a:t>Moved to a business plan:</a:t>
            </a:r>
          </a:p>
          <a:p>
            <a:pPr lvl="1"/>
            <a:r>
              <a:rPr lang="en-US" sz="1800" dirty="0"/>
              <a:t>Narrowed the scope of our work</a:t>
            </a:r>
          </a:p>
          <a:p>
            <a:pPr lvl="1"/>
            <a:r>
              <a:rPr lang="en-US" sz="1800" dirty="0"/>
              <a:t>Created contracts</a:t>
            </a:r>
          </a:p>
          <a:p>
            <a:pPr lvl="1"/>
            <a:r>
              <a:rPr lang="en-US" sz="1800" dirty="0"/>
              <a:t>Made project bids</a:t>
            </a:r>
          </a:p>
          <a:p>
            <a:r>
              <a:rPr lang="en-US" sz="1800" dirty="0"/>
              <a:t>Shifted toward repeat processes and ongoing projects rather than one-off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197119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34B07-D5C6-4161-8116-1BD388246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844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F80CB5-0AEE-4559-A91D-A385802EF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2895D0-1075-432D-8C07-DABC834B1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454F08-4337-4A73-90C3-180868086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5BE651-B7A2-63BC-52FF-72ECDE6B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Distributed labor across student teams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DE165F-F225-6313-5CB6-D64A36474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598597"/>
              </p:ext>
            </p:extLst>
          </p:nvPr>
        </p:nvGraphicFramePr>
        <p:xfrm>
          <a:off x="6184458" y="343433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3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FCA12-1AAD-56B1-DA08-0492C3F2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Suggestions for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6767D-9CDA-BEC7-1782-B87E0482C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/>
              <a:t>Partner with groups predisposed to program mission</a:t>
            </a:r>
          </a:p>
          <a:p>
            <a:r>
              <a:rPr lang="en-US" sz="1800"/>
              <a:t>Apply for grant funding</a:t>
            </a:r>
          </a:p>
          <a:p>
            <a:r>
              <a:rPr lang="en-US" sz="1800"/>
              <a:t>Address topical issues close to home, e.g., affordable housing, education, race, opioids</a:t>
            </a:r>
          </a:p>
          <a:p>
            <a:r>
              <a:rPr lang="en-US" sz="1800"/>
              <a:t>Take notes and make reports for each forum</a:t>
            </a:r>
          </a:p>
        </p:txBody>
      </p:sp>
    </p:spTree>
    <p:extLst>
      <p:ext uri="{BB962C8B-B14F-4D97-AF65-F5344CB8AC3E}">
        <p14:creationId xmlns:p14="http://schemas.microsoft.com/office/powerpoint/2010/main" val="355720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2D4CF-CFB1-21C5-DCF4-161CB910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D08A-DA65-E9C7-473A-A3231D49A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Choose programming selectively.</a:t>
            </a:r>
          </a:p>
          <a:p>
            <a:r>
              <a:rPr lang="en-US" sz="1800" dirty="0"/>
              <a:t>Strategize and foster community connections.</a:t>
            </a:r>
          </a:p>
          <a:p>
            <a:r>
              <a:rPr lang="en-US" sz="1800" dirty="0"/>
              <a:t>Go back to the drawing board when necessary.</a:t>
            </a:r>
          </a:p>
          <a:p>
            <a:r>
              <a:rPr lang="en-US" sz="1800" dirty="0"/>
              <a:t>Utilize a practical business model.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812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A1A1-D5AE-C600-F8CF-C6BD74E4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Sustaining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BF17-C228-0941-5AED-2938E14C6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Carolyn Long</a:t>
            </a:r>
          </a:p>
          <a:p>
            <a:r>
              <a:rPr lang="en-US" sz="1800" dirty="0">
                <a:solidFill>
                  <a:srgbClr val="FFFFFF"/>
                </a:solidFill>
              </a:rPr>
              <a:t>Initiative for Public Deliberation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Washington State University, Vancouver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A3B144-1074-4EB3-8741-160D2211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BB9A36-C57B-45F3-BF80-89A7707B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CBB483-EE40-4AA6-925A-5AE654585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6" name="Content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5C5F51-956B-5E30-2648-61ACC26ED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14580" y="567942"/>
            <a:ext cx="3811241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4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64894-5AC9-C7D3-3E4D-258EF346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Path toward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AD32-B0B5-1A92-F6E9-7D93B028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Make university a steward of place.</a:t>
            </a:r>
          </a:p>
          <a:p>
            <a:r>
              <a:rPr lang="en-US" sz="1800" dirty="0"/>
              <a:t>Feature semester long class on theory and practice of democracy and facilitation.</a:t>
            </a:r>
          </a:p>
          <a:p>
            <a:r>
              <a:rPr lang="en-US" sz="1800" dirty="0"/>
              <a:t>Allow students to incorporate their work into their job instead of designating it merely as extra-curricular opportunity.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251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5CAB3-0A68-2046-F542-57E6E75F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Strategies for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4971-46FD-1365-BA88-50E093B8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Partner with groups predisposed to your mission.</a:t>
            </a:r>
          </a:p>
          <a:p>
            <a:r>
              <a:rPr lang="en-US" sz="1800" dirty="0"/>
              <a:t>Apply for grant funding.</a:t>
            </a:r>
          </a:p>
          <a:p>
            <a:r>
              <a:rPr lang="en-US" sz="1800" dirty="0"/>
              <a:t>Offer programming close to home, .e.g., affordable housing, education, race, opioids, etc.</a:t>
            </a:r>
          </a:p>
          <a:p>
            <a:r>
              <a:rPr lang="en-US" sz="1800" dirty="0"/>
              <a:t>Reach out to the underrepresented.</a:t>
            </a:r>
          </a:p>
        </p:txBody>
      </p:sp>
    </p:spTree>
    <p:extLst>
      <p:ext uri="{BB962C8B-B14F-4D97-AF65-F5344CB8AC3E}">
        <p14:creationId xmlns:p14="http://schemas.microsoft.com/office/powerpoint/2010/main" val="104645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05565-6034-E13A-176A-0A850C16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/>
              <a:t>Symposium Panels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2273-1A87-C3BF-6CB5-C3885212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1800" dirty="0"/>
              <a:t>Facilitating Public Discourse in a Polarized Climate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Rethinking Missions and Desired Outcomes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Celebrating Successes and Strategizing Struggles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/>
              <a:t>Student Perspectives on Public Discourse</a:t>
            </a:r>
          </a:p>
          <a:p>
            <a:pPr marL="514350" indent="-514350">
              <a:buFont typeface="+mj-lt"/>
              <a:buAutoNum type="romanU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311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CA42A-0EC3-3502-59A8-B8171E31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D60388-AFD9-EC3E-F297-90FC73061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13143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86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FD15-9CBB-4259-931E-1EB6A871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739765-2266-4358-BC9F-0DC2A6B7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7772D55-3097-46EA-A34A-E1DFCA5E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5646B7-AF33-4444-8ACE-CE832D4A2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07562" y="0"/>
            <a:ext cx="61844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86950-9126-3A0D-9AA5-45B5A1C6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Utilizing Discourse for Democracy</a:t>
            </a:r>
          </a:p>
        </p:txBody>
      </p:sp>
      <p:pic>
        <p:nvPicPr>
          <p:cNvPr id="6" name="Content Placeholder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55BF77A-B731-8E58-C829-934B2B088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" y="1017640"/>
            <a:ext cx="4817466" cy="48174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EEE9-68E8-DD38-595F-333806598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Deondra Rose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Polis Center for Politics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82053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96A20-C3FC-72B5-4368-22556753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Embracing an evolving student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34B0-0081-6B4C-54AA-9903B529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The Public Policy course traditionally incorporates civil discourse.</a:t>
            </a:r>
          </a:p>
          <a:p>
            <a:r>
              <a:rPr lang="en-US" sz="1800" dirty="0"/>
              <a:t>Students now complain civil discourse is “played out”</a:t>
            </a:r>
          </a:p>
          <a:p>
            <a:r>
              <a:rPr lang="en-US" sz="1800" dirty="0"/>
              <a:t>Research suggests many students refrain from sharing their authentic political identities in class.</a:t>
            </a:r>
          </a:p>
          <a:p>
            <a:r>
              <a:rPr lang="en-US" sz="1800" dirty="0"/>
              <a:t>We recognized need to recreate higher education for the 21</a:t>
            </a:r>
            <a:r>
              <a:rPr lang="en-US" sz="1800" baseline="30000" dirty="0"/>
              <a:t>st</a:t>
            </a:r>
            <a:r>
              <a:rPr lang="en-US" sz="1800" dirty="0"/>
              <a:t> century.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942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E1A091-0B5C-928F-5385-BC7842D0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Strategies for revisioning civil discourse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318BE9-5059-44AC-44F0-6503967E5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80347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286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1FC4-4B10-BA0E-A112-8B866CDC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0CCA-7175-2EC8-24EE-CAFD235D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Civil discourse demands nuanced treatment.</a:t>
            </a:r>
          </a:p>
          <a:p>
            <a:r>
              <a:rPr lang="en-US" sz="1800" dirty="0"/>
              <a:t>Embracing student concerns can foster critical change.</a:t>
            </a:r>
          </a:p>
          <a:p>
            <a:r>
              <a:rPr lang="en-US" sz="1800" dirty="0"/>
              <a:t>Resources are available to promote our missions.</a:t>
            </a:r>
          </a:p>
        </p:txBody>
      </p:sp>
    </p:spTree>
    <p:extLst>
      <p:ext uri="{BB962C8B-B14F-4D97-AF65-F5344CB8AC3E}">
        <p14:creationId xmlns:p14="http://schemas.microsoft.com/office/powerpoint/2010/main" val="1306266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2D9C-0068-1359-E89B-9BB22C02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Panel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F96C-EE1B-3D1F-BA1C-623F5F9C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learning remains at the core of our work.</a:t>
            </a:r>
          </a:p>
          <a:p>
            <a:r>
              <a:rPr lang="en-US" dirty="0"/>
              <a:t>A pragmatic approach can accommodate limited resources.</a:t>
            </a:r>
          </a:p>
          <a:p>
            <a:r>
              <a:rPr lang="en-US" dirty="0"/>
              <a:t>Think practically and creatively about your available resources.</a:t>
            </a:r>
          </a:p>
          <a:p>
            <a:r>
              <a:rPr lang="en-US" dirty="0"/>
              <a:t>A sustainable center must be willing to evolve.</a:t>
            </a:r>
          </a:p>
          <a:p>
            <a:r>
              <a:rPr lang="en-US" dirty="0"/>
              <a:t>Listen to your students and to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358047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03E5-C2E9-8296-E75B-2E74621DF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II. Rethinking Missions and </a:t>
            </a:r>
            <a:br>
              <a:rPr lang="en-US" dirty="0"/>
            </a:br>
            <a:r>
              <a:rPr lang="en-US" dirty="0"/>
              <a:t>Desired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3B584-5BFA-97EC-FE45-82ED2F5E1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4"/>
            <a:ext cx="9144000" cy="20642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Panelists:</a:t>
            </a:r>
          </a:p>
          <a:p>
            <a:r>
              <a:rPr lang="en-US" dirty="0"/>
              <a:t>Pamela Conners, Gustavus Adolphus College</a:t>
            </a:r>
          </a:p>
          <a:p>
            <a:r>
              <a:rPr lang="en-US" dirty="0"/>
              <a:t>Katherine Knobloch, Colorado State University</a:t>
            </a:r>
          </a:p>
          <a:p>
            <a:r>
              <a:rPr lang="en-US" dirty="0"/>
              <a:t>Carolyn Long, Washington State University </a:t>
            </a:r>
            <a:r>
              <a:rPr lang="en-US"/>
              <a:t>at Vancouver</a:t>
            </a:r>
            <a:endParaRPr lang="en-US" dirty="0"/>
          </a:p>
          <a:p>
            <a:r>
              <a:rPr lang="en-US" dirty="0" err="1"/>
              <a:t>Deondra</a:t>
            </a:r>
            <a:r>
              <a:rPr lang="en-US" dirty="0"/>
              <a:t> Rose, Duke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9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75A0F-5917-EDB3-F615-6FE689C4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0"/>
            <a:ext cx="5181600" cy="198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Sustaining 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E68B-E965-B2A4-EDCB-EEE64FE8F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322" y="3200400"/>
            <a:ext cx="5323096" cy="2514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Pamela Conners</a:t>
            </a:r>
          </a:p>
          <a:p>
            <a:r>
              <a:rPr lang="en-US" sz="1800" dirty="0"/>
              <a:t>Public Deliberation and Dialogue</a:t>
            </a:r>
          </a:p>
          <a:p>
            <a:r>
              <a:rPr lang="en-US" sz="1800" dirty="0"/>
              <a:t>Gustavus Adolphus College</a:t>
            </a:r>
          </a:p>
        </p:txBody>
      </p:sp>
      <p:pic>
        <p:nvPicPr>
          <p:cNvPr id="6" name="Content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D88806AF-F475-C31C-5132-14063CF0E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8660" r="24686" b="-1"/>
          <a:stretch/>
        </p:blipFill>
        <p:spPr>
          <a:xfrm>
            <a:off x="6861142" y="685800"/>
            <a:ext cx="4649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1B6B2-3E6F-AEE4-0B92-78BDDDB4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A sustainable program prioritizes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36AB-11EB-3659-C9D7-977BDC93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Gustavus Adolphus values student learning and community engagement.</a:t>
            </a:r>
          </a:p>
          <a:p>
            <a:r>
              <a:rPr lang="en-US" sz="1800" dirty="0"/>
              <a:t>Student learning comes first.</a:t>
            </a:r>
          </a:p>
          <a:p>
            <a:r>
              <a:rPr lang="en-US" sz="1800" dirty="0"/>
              <a:t>Helping communities navigate issues comes second.</a:t>
            </a:r>
          </a:p>
          <a:p>
            <a:r>
              <a:rPr lang="en-US" sz="1800" dirty="0"/>
              <a:t>Deliberation takes the form of praxis.</a:t>
            </a:r>
          </a:p>
        </p:txBody>
      </p:sp>
    </p:spTree>
    <p:extLst>
      <p:ext uri="{BB962C8B-B14F-4D97-AF65-F5344CB8AC3E}">
        <p14:creationId xmlns:p14="http://schemas.microsoft.com/office/powerpoint/2010/main" val="48311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C5F29-ACEC-A4E6-CA0B-6764D68C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18" y="914400"/>
            <a:ext cx="4952681" cy="5105400"/>
          </a:xfrm>
        </p:spPr>
        <p:txBody>
          <a:bodyPr anchor="ctr">
            <a:normAutofit/>
          </a:bodyPr>
          <a:lstStyle/>
          <a:p>
            <a:r>
              <a:rPr lang="en-US"/>
              <a:t>Deliberation as praxis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6740-EAAE-B633-6CA3-4EE918D0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914400"/>
            <a:ext cx="4800600" cy="51054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Students are hungry for practice!</a:t>
            </a:r>
          </a:p>
          <a:p>
            <a:r>
              <a:rPr lang="en-US" sz="1800" dirty="0"/>
              <a:t>Student facilitators enter classes each semester utilizing the National Issues Forum model.</a:t>
            </a:r>
          </a:p>
          <a:p>
            <a:r>
              <a:rPr lang="en-US" sz="1800" dirty="0"/>
              <a:t>The goal is, first, to empower students and, second, to empower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90734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2C87-64CE-4831-D43C-24D6FDCA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5E03-ECE7-339A-C105-04064DF0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advance a mission grounded in student learning and community that justifies institutional resources?</a:t>
            </a:r>
          </a:p>
          <a:p>
            <a:r>
              <a:rPr lang="en-US" dirty="0"/>
              <a:t>How can our respective centers increase opportunities for students and community members to talk across different perspectives?</a:t>
            </a:r>
          </a:p>
        </p:txBody>
      </p:sp>
    </p:spTree>
    <p:extLst>
      <p:ext uri="{BB962C8B-B14F-4D97-AF65-F5344CB8AC3E}">
        <p14:creationId xmlns:p14="http://schemas.microsoft.com/office/powerpoint/2010/main" val="294478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6E54-2810-1C86-6E9D-CB97B03B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D50EB-46B2-738C-F8D2-11F40D28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learning remains the center of our mission.</a:t>
            </a:r>
          </a:p>
          <a:p>
            <a:r>
              <a:rPr lang="en-US" dirty="0"/>
              <a:t>Public deliberation is best taught in the form of praxis.</a:t>
            </a:r>
          </a:p>
          <a:p>
            <a:r>
              <a:rPr lang="en-US" dirty="0"/>
              <a:t>Public deliberation can and should be incorporated into the curriculum.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F4998-8400-091D-0DE0-17DA0123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Sustaining a Successful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47CD-D739-DD21-E22D-F268DF992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Katherine Knobloch</a:t>
            </a:r>
          </a:p>
          <a:p>
            <a:r>
              <a:rPr lang="en-US" sz="1800">
                <a:solidFill>
                  <a:srgbClr val="FFFFFF"/>
                </a:solidFill>
              </a:rPr>
              <a:t>Center for Public Deliberation</a:t>
            </a:r>
          </a:p>
          <a:p>
            <a:r>
              <a:rPr lang="en-US" sz="1800">
                <a:solidFill>
                  <a:srgbClr val="FFFFFF"/>
                </a:solidFill>
              </a:rPr>
              <a:t>Colorado State University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74BA0E-B544-45F7-A92D-96789A82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94385" y="41921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B9D9A8-82B0-4B76-BDAA-CCE3802A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022CB9-B7A5-4853-A70B-BE37877C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6" name="Content Placeholder 5" descr="A child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8865EB0-8B63-04B4-F624-4B9BDC8B8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6055" r="1304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963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6"/>
      </a:lt2>
      <a:accent1>
        <a:srgbClr val="CD8FA3"/>
      </a:accent1>
      <a:accent2>
        <a:srgbClr val="C27E76"/>
      </a:accent2>
      <a:accent3>
        <a:srgbClr val="C29E76"/>
      </a:accent3>
      <a:accent4>
        <a:srgbClr val="ABA668"/>
      </a:accent4>
      <a:accent5>
        <a:srgbClr val="98AA77"/>
      </a:accent5>
      <a:accent6>
        <a:srgbClr val="7BB06B"/>
      </a:accent6>
      <a:hlink>
        <a:srgbClr val="568F7D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{668912DB-1968-DC44-8122-814BFD829756}tf10001073</Template>
  <TotalTime>305</TotalTime>
  <Words>768</Words>
  <Application>Microsoft Macintosh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Avenir Next LT Pro</vt:lpstr>
      <vt:lpstr>AvenirNext LT Pro Medium</vt:lpstr>
      <vt:lpstr>Sabon Next LT</vt:lpstr>
      <vt:lpstr>DappledVTI</vt:lpstr>
      <vt:lpstr>2022 Symposium of Collegiate Programs for Public Discourse</vt:lpstr>
      <vt:lpstr>Symposium Panels</vt:lpstr>
      <vt:lpstr>II. Rethinking Missions and  Desired Outcomes</vt:lpstr>
      <vt:lpstr>Sustaining a Program</vt:lpstr>
      <vt:lpstr>A sustainable program prioritizes values</vt:lpstr>
      <vt:lpstr>Deliberation as praxis</vt:lpstr>
      <vt:lpstr>Departing questions</vt:lpstr>
      <vt:lpstr>Key takeaways</vt:lpstr>
      <vt:lpstr>Sustaining a Successful Center</vt:lpstr>
      <vt:lpstr>Key functions of program</vt:lpstr>
      <vt:lpstr>Evolution of program</vt:lpstr>
      <vt:lpstr>Focus on inclusion and equity</vt:lpstr>
      <vt:lpstr>Administrative innovations</vt:lpstr>
      <vt:lpstr>Distributed labor across student teams</vt:lpstr>
      <vt:lpstr>Suggestions for sustainability</vt:lpstr>
      <vt:lpstr>Key takeaways</vt:lpstr>
      <vt:lpstr>Sustaining a Program</vt:lpstr>
      <vt:lpstr>Path toward sustainability</vt:lpstr>
      <vt:lpstr>Strategies for sustainability</vt:lpstr>
      <vt:lpstr>Key takeaways</vt:lpstr>
      <vt:lpstr>Utilizing Discourse for Democracy</vt:lpstr>
      <vt:lpstr>Embracing an evolving student culture</vt:lpstr>
      <vt:lpstr>Strategies for revisioning civil discourse</vt:lpstr>
      <vt:lpstr>Key takeaways</vt:lpstr>
      <vt:lpstr>Panel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Symposium of Collegiate Programs for Public Discourse</dc:title>
  <dc:creator>Marinelli, Kevin James</dc:creator>
  <cp:lastModifiedBy>Marinelli, Kevin James</cp:lastModifiedBy>
  <cp:revision>46</cp:revision>
  <dcterms:created xsi:type="dcterms:W3CDTF">2022-04-25T15:04:18Z</dcterms:created>
  <dcterms:modified xsi:type="dcterms:W3CDTF">2022-10-31T00:01:11Z</dcterms:modified>
</cp:coreProperties>
</file>